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2"/>
  </p:notesMasterIdLst>
  <p:sldIdLst>
    <p:sldId id="256" r:id="rId5"/>
    <p:sldId id="257" r:id="rId6"/>
    <p:sldId id="261" r:id="rId7"/>
    <p:sldId id="258" r:id="rId8"/>
    <p:sldId id="259" r:id="rId9"/>
    <p:sldId id="260" r:id="rId10"/>
    <p:sldId id="262" r:id="rId11"/>
    <p:sldId id="263" r:id="rId12"/>
    <p:sldId id="264" r:id="rId13"/>
    <p:sldId id="265" r:id="rId14"/>
    <p:sldId id="266" r:id="rId15"/>
    <p:sldId id="267" r:id="rId16"/>
    <p:sldId id="268" r:id="rId17"/>
    <p:sldId id="269" r:id="rId18"/>
    <p:sldId id="270" r:id="rId19"/>
    <p:sldId id="271" r:id="rId20"/>
    <p:sldId id="272" r:id="rId21"/>
  </p:sldIdLst>
  <p:sldSz cx="12192000" cy="6858000"/>
  <p:notesSz cx="6858000" cy="9144000"/>
  <p:custDataLst>
    <p:tags r:id="rId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EBB1887-9360-4F7F-8605-BA25CCEEAF04}" v="1" dt="2025-11-26T15:32:40.7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86"/>
    <p:restoredTop sz="65249"/>
  </p:normalViewPr>
  <p:slideViewPr>
    <p:cSldViewPr snapToGrid="0">
      <p:cViewPr varScale="1">
        <p:scale>
          <a:sx n="38" d="100"/>
          <a:sy n="38" d="100"/>
        </p:scale>
        <p:origin x="175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my Lockwood" userId="bf96066a-cde7-4570-ab17-c96b31bedbf8" providerId="ADAL" clId="{317DCF89-EB19-4E1D-AC1F-41968E43653B}"/>
    <pc:docChg chg="modSld">
      <pc:chgData name="Amy Lockwood" userId="bf96066a-cde7-4570-ab17-c96b31bedbf8" providerId="ADAL" clId="{317DCF89-EB19-4E1D-AC1F-41968E43653B}" dt="2025-11-06T12:01:27.112" v="0" actId="790"/>
      <pc:docMkLst>
        <pc:docMk/>
      </pc:docMkLst>
      <pc:sldChg chg="modSp mod">
        <pc:chgData name="Amy Lockwood" userId="bf96066a-cde7-4570-ab17-c96b31bedbf8" providerId="ADAL" clId="{317DCF89-EB19-4E1D-AC1F-41968E43653B}" dt="2025-11-06T12:01:27.112" v="0" actId="790"/>
        <pc:sldMkLst>
          <pc:docMk/>
          <pc:sldMk cId="1067757999" sldId="256"/>
        </pc:sldMkLst>
        <pc:spChg chg="mod">
          <ac:chgData name="Amy Lockwood" userId="bf96066a-cde7-4570-ab17-c96b31bedbf8" providerId="ADAL" clId="{317DCF89-EB19-4E1D-AC1F-41968E43653B}" dt="2025-11-06T12:01:27.112" v="0" actId="790"/>
          <ac:spMkLst>
            <pc:docMk/>
            <pc:sldMk cId="1067757999" sldId="256"/>
            <ac:spMk id="3" creationId="{20AE49F4-80C4-0928-6DFC-D96F555A0C22}"/>
          </ac:spMkLst>
        </pc:spChg>
        <pc:spChg chg="mod">
          <ac:chgData name="Amy Lockwood" userId="bf96066a-cde7-4570-ab17-c96b31bedbf8" providerId="ADAL" clId="{317DCF89-EB19-4E1D-AC1F-41968E43653B}" dt="2025-11-06T12:01:27.112" v="0" actId="790"/>
          <ac:spMkLst>
            <pc:docMk/>
            <pc:sldMk cId="1067757999" sldId="256"/>
            <ac:spMk id="8" creationId="{0D7DA2F3-82F3-E97B-E788-12016DBB6214}"/>
          </ac:spMkLst>
        </pc:spChg>
        <pc:spChg chg="mod">
          <ac:chgData name="Amy Lockwood" userId="bf96066a-cde7-4570-ab17-c96b31bedbf8" providerId="ADAL" clId="{317DCF89-EB19-4E1D-AC1F-41968E43653B}" dt="2025-11-06T12:01:27.112" v="0" actId="790"/>
          <ac:spMkLst>
            <pc:docMk/>
            <pc:sldMk cId="1067757999" sldId="256"/>
            <ac:spMk id="9" creationId="{28710FE4-D3D6-472F-6149-2AB588A55230}"/>
          </ac:spMkLst>
        </pc:spChg>
        <pc:spChg chg="mod">
          <ac:chgData name="Amy Lockwood" userId="bf96066a-cde7-4570-ab17-c96b31bedbf8" providerId="ADAL" clId="{317DCF89-EB19-4E1D-AC1F-41968E43653B}" dt="2025-11-06T12:01:27.112" v="0" actId="790"/>
          <ac:spMkLst>
            <pc:docMk/>
            <pc:sldMk cId="1067757999" sldId="256"/>
            <ac:spMk id="11" creationId="{9B9A0B65-4A69-2215-A0EB-B3F29FD1E5CC}"/>
          </ac:spMkLst>
        </pc:spChg>
      </pc:sldChg>
      <pc:sldChg chg="modSp mod">
        <pc:chgData name="Amy Lockwood" userId="bf96066a-cde7-4570-ab17-c96b31bedbf8" providerId="ADAL" clId="{317DCF89-EB19-4E1D-AC1F-41968E43653B}" dt="2025-11-06T12:01:27.112" v="0" actId="790"/>
        <pc:sldMkLst>
          <pc:docMk/>
          <pc:sldMk cId="1163412738" sldId="257"/>
        </pc:sldMkLst>
        <pc:spChg chg="mod">
          <ac:chgData name="Amy Lockwood" userId="bf96066a-cde7-4570-ab17-c96b31bedbf8" providerId="ADAL" clId="{317DCF89-EB19-4E1D-AC1F-41968E43653B}" dt="2025-11-06T12:01:27.112" v="0" actId="790"/>
          <ac:spMkLst>
            <pc:docMk/>
            <pc:sldMk cId="1163412738" sldId="257"/>
            <ac:spMk id="2" creationId="{5C2FB25F-B1E9-CA57-4471-08831BBBFC6D}"/>
          </ac:spMkLst>
        </pc:spChg>
        <pc:spChg chg="mod">
          <ac:chgData name="Amy Lockwood" userId="bf96066a-cde7-4570-ab17-c96b31bedbf8" providerId="ADAL" clId="{317DCF89-EB19-4E1D-AC1F-41968E43653B}" dt="2025-11-06T12:01:27.112" v="0" actId="790"/>
          <ac:spMkLst>
            <pc:docMk/>
            <pc:sldMk cId="1163412738" sldId="257"/>
            <ac:spMk id="16" creationId="{B567AB6A-13CD-9EDF-5603-B04D353709A0}"/>
          </ac:spMkLst>
        </pc:spChg>
      </pc:sldChg>
      <pc:sldChg chg="modSp mod">
        <pc:chgData name="Amy Lockwood" userId="bf96066a-cde7-4570-ab17-c96b31bedbf8" providerId="ADAL" clId="{317DCF89-EB19-4E1D-AC1F-41968E43653B}" dt="2025-11-06T12:01:27.112" v="0" actId="790"/>
        <pc:sldMkLst>
          <pc:docMk/>
          <pc:sldMk cId="1429698918" sldId="258"/>
        </pc:sldMkLst>
        <pc:spChg chg="mod">
          <ac:chgData name="Amy Lockwood" userId="bf96066a-cde7-4570-ab17-c96b31bedbf8" providerId="ADAL" clId="{317DCF89-EB19-4E1D-AC1F-41968E43653B}" dt="2025-11-06T12:01:27.112" v="0" actId="790"/>
          <ac:spMkLst>
            <pc:docMk/>
            <pc:sldMk cId="1429698918" sldId="258"/>
            <ac:spMk id="2" creationId="{78B6C8D3-DF6F-E0CE-D5D0-21CE157444E1}"/>
          </ac:spMkLst>
        </pc:spChg>
        <pc:spChg chg="mod">
          <ac:chgData name="Amy Lockwood" userId="bf96066a-cde7-4570-ab17-c96b31bedbf8" providerId="ADAL" clId="{317DCF89-EB19-4E1D-AC1F-41968E43653B}" dt="2025-11-06T12:01:27.112" v="0" actId="790"/>
          <ac:spMkLst>
            <pc:docMk/>
            <pc:sldMk cId="1429698918" sldId="258"/>
            <ac:spMk id="17" creationId="{90B4AF94-0AFD-30C0-1515-232190498003}"/>
          </ac:spMkLst>
        </pc:spChg>
      </pc:sldChg>
      <pc:sldChg chg="modSp mod">
        <pc:chgData name="Amy Lockwood" userId="bf96066a-cde7-4570-ab17-c96b31bedbf8" providerId="ADAL" clId="{317DCF89-EB19-4E1D-AC1F-41968E43653B}" dt="2025-11-06T12:01:27.112" v="0" actId="790"/>
        <pc:sldMkLst>
          <pc:docMk/>
          <pc:sldMk cId="1620024054" sldId="259"/>
        </pc:sldMkLst>
        <pc:spChg chg="mod">
          <ac:chgData name="Amy Lockwood" userId="bf96066a-cde7-4570-ab17-c96b31bedbf8" providerId="ADAL" clId="{317DCF89-EB19-4E1D-AC1F-41968E43653B}" dt="2025-11-06T12:01:27.112" v="0" actId="790"/>
          <ac:spMkLst>
            <pc:docMk/>
            <pc:sldMk cId="1620024054" sldId="259"/>
            <ac:spMk id="2" creationId="{BF6F3E7C-D26A-FCB0-4334-F482F0A3201E}"/>
          </ac:spMkLst>
        </pc:spChg>
        <pc:spChg chg="mod">
          <ac:chgData name="Amy Lockwood" userId="bf96066a-cde7-4570-ab17-c96b31bedbf8" providerId="ADAL" clId="{317DCF89-EB19-4E1D-AC1F-41968E43653B}" dt="2025-11-06T12:01:27.112" v="0" actId="790"/>
          <ac:spMkLst>
            <pc:docMk/>
            <pc:sldMk cId="1620024054" sldId="259"/>
            <ac:spMk id="10" creationId="{CF4B4C3C-10AD-D0D1-2867-8E7303C3054E}"/>
          </ac:spMkLst>
        </pc:spChg>
        <pc:spChg chg="mod">
          <ac:chgData name="Amy Lockwood" userId="bf96066a-cde7-4570-ab17-c96b31bedbf8" providerId="ADAL" clId="{317DCF89-EB19-4E1D-AC1F-41968E43653B}" dt="2025-11-06T12:01:27.112" v="0" actId="790"/>
          <ac:spMkLst>
            <pc:docMk/>
            <pc:sldMk cId="1620024054" sldId="259"/>
            <ac:spMk id="11" creationId="{3BB3EAE0-39E5-3260-5638-50B8925C6787}"/>
          </ac:spMkLst>
        </pc:spChg>
        <pc:spChg chg="mod">
          <ac:chgData name="Amy Lockwood" userId="bf96066a-cde7-4570-ab17-c96b31bedbf8" providerId="ADAL" clId="{317DCF89-EB19-4E1D-AC1F-41968E43653B}" dt="2025-11-06T12:01:27.112" v="0" actId="790"/>
          <ac:spMkLst>
            <pc:docMk/>
            <pc:sldMk cId="1620024054" sldId="259"/>
            <ac:spMk id="12" creationId="{4E153B64-604F-C013-0844-72C704457AF1}"/>
          </ac:spMkLst>
        </pc:spChg>
        <pc:spChg chg="mod">
          <ac:chgData name="Amy Lockwood" userId="bf96066a-cde7-4570-ab17-c96b31bedbf8" providerId="ADAL" clId="{317DCF89-EB19-4E1D-AC1F-41968E43653B}" dt="2025-11-06T12:01:27.112" v="0" actId="790"/>
          <ac:spMkLst>
            <pc:docMk/>
            <pc:sldMk cId="1620024054" sldId="259"/>
            <ac:spMk id="13" creationId="{95E883B6-1660-9028-492D-1EC53623620B}"/>
          </ac:spMkLst>
        </pc:spChg>
        <pc:spChg chg="mod">
          <ac:chgData name="Amy Lockwood" userId="bf96066a-cde7-4570-ab17-c96b31bedbf8" providerId="ADAL" clId="{317DCF89-EB19-4E1D-AC1F-41968E43653B}" dt="2025-11-06T12:01:27.112" v="0" actId="790"/>
          <ac:spMkLst>
            <pc:docMk/>
            <pc:sldMk cId="1620024054" sldId="259"/>
            <ac:spMk id="14" creationId="{DB883428-3363-EB0F-97CB-88FAD2C68CBE}"/>
          </ac:spMkLst>
        </pc:spChg>
      </pc:sldChg>
      <pc:sldChg chg="modSp mod">
        <pc:chgData name="Amy Lockwood" userId="bf96066a-cde7-4570-ab17-c96b31bedbf8" providerId="ADAL" clId="{317DCF89-EB19-4E1D-AC1F-41968E43653B}" dt="2025-11-06T12:01:27.112" v="0" actId="790"/>
        <pc:sldMkLst>
          <pc:docMk/>
          <pc:sldMk cId="3030435943" sldId="260"/>
        </pc:sldMkLst>
        <pc:spChg chg="mod">
          <ac:chgData name="Amy Lockwood" userId="bf96066a-cde7-4570-ab17-c96b31bedbf8" providerId="ADAL" clId="{317DCF89-EB19-4E1D-AC1F-41968E43653B}" dt="2025-11-06T12:01:27.112" v="0" actId="790"/>
          <ac:spMkLst>
            <pc:docMk/>
            <pc:sldMk cId="3030435943" sldId="260"/>
            <ac:spMk id="2" creationId="{F88DC419-907C-9AA0-6117-1D34D38B0F4D}"/>
          </ac:spMkLst>
        </pc:spChg>
      </pc:sldChg>
      <pc:sldChg chg="modSp mod">
        <pc:chgData name="Amy Lockwood" userId="bf96066a-cde7-4570-ab17-c96b31bedbf8" providerId="ADAL" clId="{317DCF89-EB19-4E1D-AC1F-41968E43653B}" dt="2025-11-06T12:01:27.112" v="0" actId="790"/>
        <pc:sldMkLst>
          <pc:docMk/>
          <pc:sldMk cId="3340837818" sldId="261"/>
        </pc:sldMkLst>
        <pc:spChg chg="mod">
          <ac:chgData name="Amy Lockwood" userId="bf96066a-cde7-4570-ab17-c96b31bedbf8" providerId="ADAL" clId="{317DCF89-EB19-4E1D-AC1F-41968E43653B}" dt="2025-11-06T12:01:27.112" v="0" actId="790"/>
          <ac:spMkLst>
            <pc:docMk/>
            <pc:sldMk cId="3340837818" sldId="261"/>
            <ac:spMk id="2" creationId="{6D93C5FD-86A2-42C1-4D0D-AA764529B36D}"/>
          </ac:spMkLst>
        </pc:spChg>
        <pc:spChg chg="mod">
          <ac:chgData name="Amy Lockwood" userId="bf96066a-cde7-4570-ab17-c96b31bedbf8" providerId="ADAL" clId="{317DCF89-EB19-4E1D-AC1F-41968E43653B}" dt="2025-11-06T12:01:27.112" v="0" actId="790"/>
          <ac:spMkLst>
            <pc:docMk/>
            <pc:sldMk cId="3340837818" sldId="261"/>
            <ac:spMk id="4" creationId="{B6939425-E183-9B46-D578-D029745014C6}"/>
          </ac:spMkLst>
        </pc:spChg>
      </pc:sldChg>
      <pc:sldChg chg="modSp mod">
        <pc:chgData name="Amy Lockwood" userId="bf96066a-cde7-4570-ab17-c96b31bedbf8" providerId="ADAL" clId="{317DCF89-EB19-4E1D-AC1F-41968E43653B}" dt="2025-11-06T12:01:27.112" v="0" actId="790"/>
        <pc:sldMkLst>
          <pc:docMk/>
          <pc:sldMk cId="3618783413" sldId="262"/>
        </pc:sldMkLst>
        <pc:spChg chg="mod">
          <ac:chgData name="Amy Lockwood" userId="bf96066a-cde7-4570-ab17-c96b31bedbf8" providerId="ADAL" clId="{317DCF89-EB19-4E1D-AC1F-41968E43653B}" dt="2025-11-06T12:01:27.112" v="0" actId="790"/>
          <ac:spMkLst>
            <pc:docMk/>
            <pc:sldMk cId="3618783413" sldId="262"/>
            <ac:spMk id="2" creationId="{7D6A86DB-2117-2F61-DCEF-22B8FEA5B679}"/>
          </ac:spMkLst>
        </pc:spChg>
        <pc:spChg chg="mod">
          <ac:chgData name="Amy Lockwood" userId="bf96066a-cde7-4570-ab17-c96b31bedbf8" providerId="ADAL" clId="{317DCF89-EB19-4E1D-AC1F-41968E43653B}" dt="2025-11-06T12:01:27.112" v="0" actId="790"/>
          <ac:spMkLst>
            <pc:docMk/>
            <pc:sldMk cId="3618783413" sldId="262"/>
            <ac:spMk id="12" creationId="{85E82814-4E3F-B659-FB29-9187146627DD}"/>
          </ac:spMkLst>
        </pc:spChg>
      </pc:sldChg>
      <pc:sldChg chg="modSp mod">
        <pc:chgData name="Amy Lockwood" userId="bf96066a-cde7-4570-ab17-c96b31bedbf8" providerId="ADAL" clId="{317DCF89-EB19-4E1D-AC1F-41968E43653B}" dt="2025-11-06T12:01:27.112" v="0" actId="790"/>
        <pc:sldMkLst>
          <pc:docMk/>
          <pc:sldMk cId="31961291" sldId="263"/>
        </pc:sldMkLst>
        <pc:spChg chg="mod">
          <ac:chgData name="Amy Lockwood" userId="bf96066a-cde7-4570-ab17-c96b31bedbf8" providerId="ADAL" clId="{317DCF89-EB19-4E1D-AC1F-41968E43653B}" dt="2025-11-06T12:01:27.112" v="0" actId="790"/>
          <ac:spMkLst>
            <pc:docMk/>
            <pc:sldMk cId="31961291" sldId="263"/>
            <ac:spMk id="10" creationId="{B0EC888C-2BFD-8302-997C-35B3B8F435BD}"/>
          </ac:spMkLst>
        </pc:spChg>
        <pc:spChg chg="mod">
          <ac:chgData name="Amy Lockwood" userId="bf96066a-cde7-4570-ab17-c96b31bedbf8" providerId="ADAL" clId="{317DCF89-EB19-4E1D-AC1F-41968E43653B}" dt="2025-11-06T12:01:27.112" v="0" actId="790"/>
          <ac:spMkLst>
            <pc:docMk/>
            <pc:sldMk cId="31961291" sldId="263"/>
            <ac:spMk id="12" creationId="{8EE78A49-B7C4-1312-1D4E-D160044A997B}"/>
          </ac:spMkLst>
        </pc:spChg>
        <pc:spChg chg="mod">
          <ac:chgData name="Amy Lockwood" userId="bf96066a-cde7-4570-ab17-c96b31bedbf8" providerId="ADAL" clId="{317DCF89-EB19-4E1D-AC1F-41968E43653B}" dt="2025-11-06T12:01:27.112" v="0" actId="790"/>
          <ac:spMkLst>
            <pc:docMk/>
            <pc:sldMk cId="31961291" sldId="263"/>
            <ac:spMk id="13" creationId="{7F64B7EA-5A54-CEB3-6DD9-085250B45470}"/>
          </ac:spMkLst>
        </pc:spChg>
        <pc:spChg chg="mod">
          <ac:chgData name="Amy Lockwood" userId="bf96066a-cde7-4570-ab17-c96b31bedbf8" providerId="ADAL" clId="{317DCF89-EB19-4E1D-AC1F-41968E43653B}" dt="2025-11-06T12:01:27.112" v="0" actId="790"/>
          <ac:spMkLst>
            <pc:docMk/>
            <pc:sldMk cId="31961291" sldId="263"/>
            <ac:spMk id="14" creationId="{8B4F2D1C-A8CC-0A7D-C419-1C857F96379D}"/>
          </ac:spMkLst>
        </pc:spChg>
      </pc:sldChg>
      <pc:sldChg chg="modSp mod">
        <pc:chgData name="Amy Lockwood" userId="bf96066a-cde7-4570-ab17-c96b31bedbf8" providerId="ADAL" clId="{317DCF89-EB19-4E1D-AC1F-41968E43653B}" dt="2025-11-06T12:01:27.112" v="0" actId="790"/>
        <pc:sldMkLst>
          <pc:docMk/>
          <pc:sldMk cId="2992458698" sldId="264"/>
        </pc:sldMkLst>
        <pc:spChg chg="mod">
          <ac:chgData name="Amy Lockwood" userId="bf96066a-cde7-4570-ab17-c96b31bedbf8" providerId="ADAL" clId="{317DCF89-EB19-4E1D-AC1F-41968E43653B}" dt="2025-11-06T12:01:27.112" v="0" actId="790"/>
          <ac:spMkLst>
            <pc:docMk/>
            <pc:sldMk cId="2992458698" sldId="264"/>
            <ac:spMk id="4" creationId="{00598BCD-32F6-1D22-4A11-A164A0810AA4}"/>
          </ac:spMkLst>
        </pc:spChg>
        <pc:spChg chg="mod">
          <ac:chgData name="Amy Lockwood" userId="bf96066a-cde7-4570-ab17-c96b31bedbf8" providerId="ADAL" clId="{317DCF89-EB19-4E1D-AC1F-41968E43653B}" dt="2025-11-06T12:01:27.112" v="0" actId="790"/>
          <ac:spMkLst>
            <pc:docMk/>
            <pc:sldMk cId="2992458698" sldId="264"/>
            <ac:spMk id="11" creationId="{CD93B1E6-FBAD-9590-EB3F-688687C33E9E}"/>
          </ac:spMkLst>
        </pc:spChg>
      </pc:sldChg>
      <pc:sldChg chg="modSp mod">
        <pc:chgData name="Amy Lockwood" userId="bf96066a-cde7-4570-ab17-c96b31bedbf8" providerId="ADAL" clId="{317DCF89-EB19-4E1D-AC1F-41968E43653B}" dt="2025-11-06T12:01:27.112" v="0" actId="790"/>
        <pc:sldMkLst>
          <pc:docMk/>
          <pc:sldMk cId="3082792145" sldId="265"/>
        </pc:sldMkLst>
        <pc:spChg chg="mod">
          <ac:chgData name="Amy Lockwood" userId="bf96066a-cde7-4570-ab17-c96b31bedbf8" providerId="ADAL" clId="{317DCF89-EB19-4E1D-AC1F-41968E43653B}" dt="2025-11-06T12:01:27.112" v="0" actId="790"/>
          <ac:spMkLst>
            <pc:docMk/>
            <pc:sldMk cId="3082792145" sldId="265"/>
            <ac:spMk id="2" creationId="{62942991-42D6-6582-0AD7-33D1D3C0825C}"/>
          </ac:spMkLst>
        </pc:spChg>
      </pc:sldChg>
      <pc:sldChg chg="modSp mod">
        <pc:chgData name="Amy Lockwood" userId="bf96066a-cde7-4570-ab17-c96b31bedbf8" providerId="ADAL" clId="{317DCF89-EB19-4E1D-AC1F-41968E43653B}" dt="2025-11-06T12:01:27.112" v="0" actId="790"/>
        <pc:sldMkLst>
          <pc:docMk/>
          <pc:sldMk cId="187392922" sldId="266"/>
        </pc:sldMkLst>
        <pc:spChg chg="mod">
          <ac:chgData name="Amy Lockwood" userId="bf96066a-cde7-4570-ab17-c96b31bedbf8" providerId="ADAL" clId="{317DCF89-EB19-4E1D-AC1F-41968E43653B}" dt="2025-11-06T12:01:27.112" v="0" actId="790"/>
          <ac:spMkLst>
            <pc:docMk/>
            <pc:sldMk cId="187392922" sldId="266"/>
            <ac:spMk id="4" creationId="{9091FA8B-FCB8-489E-7103-BA027F9B2FB3}"/>
          </ac:spMkLst>
        </pc:spChg>
        <pc:spChg chg="mod">
          <ac:chgData name="Amy Lockwood" userId="bf96066a-cde7-4570-ab17-c96b31bedbf8" providerId="ADAL" clId="{317DCF89-EB19-4E1D-AC1F-41968E43653B}" dt="2025-11-06T12:01:27.112" v="0" actId="790"/>
          <ac:spMkLst>
            <pc:docMk/>
            <pc:sldMk cId="187392922" sldId="266"/>
            <ac:spMk id="12" creationId="{C2B6CC46-BE5A-1ABC-C445-3C487450DE06}"/>
          </ac:spMkLst>
        </pc:spChg>
        <pc:spChg chg="mod">
          <ac:chgData name="Amy Lockwood" userId="bf96066a-cde7-4570-ab17-c96b31bedbf8" providerId="ADAL" clId="{317DCF89-EB19-4E1D-AC1F-41968E43653B}" dt="2025-11-06T12:01:27.112" v="0" actId="790"/>
          <ac:spMkLst>
            <pc:docMk/>
            <pc:sldMk cId="187392922" sldId="266"/>
            <ac:spMk id="13" creationId="{90EBAB26-ED61-01DE-2F19-4F4A36C9D54F}"/>
          </ac:spMkLst>
        </pc:spChg>
      </pc:sldChg>
      <pc:sldChg chg="modSp mod">
        <pc:chgData name="Amy Lockwood" userId="bf96066a-cde7-4570-ab17-c96b31bedbf8" providerId="ADAL" clId="{317DCF89-EB19-4E1D-AC1F-41968E43653B}" dt="2025-11-06T12:01:27.112" v="0" actId="790"/>
        <pc:sldMkLst>
          <pc:docMk/>
          <pc:sldMk cId="4142387146" sldId="267"/>
        </pc:sldMkLst>
        <pc:spChg chg="mod">
          <ac:chgData name="Amy Lockwood" userId="bf96066a-cde7-4570-ab17-c96b31bedbf8" providerId="ADAL" clId="{317DCF89-EB19-4E1D-AC1F-41968E43653B}" dt="2025-11-06T12:01:27.112" v="0" actId="790"/>
          <ac:spMkLst>
            <pc:docMk/>
            <pc:sldMk cId="4142387146" sldId="267"/>
            <ac:spMk id="2" creationId="{1ED3AF24-3BFB-F589-D5EE-35440BE5BECA}"/>
          </ac:spMkLst>
        </pc:spChg>
        <pc:spChg chg="mod">
          <ac:chgData name="Amy Lockwood" userId="bf96066a-cde7-4570-ab17-c96b31bedbf8" providerId="ADAL" clId="{317DCF89-EB19-4E1D-AC1F-41968E43653B}" dt="2025-11-06T12:01:27.112" v="0" actId="790"/>
          <ac:spMkLst>
            <pc:docMk/>
            <pc:sldMk cId="4142387146" sldId="267"/>
            <ac:spMk id="16" creationId="{18AA11C1-9B48-9EAD-15AF-87AF7CF688F0}"/>
          </ac:spMkLst>
        </pc:spChg>
        <pc:spChg chg="mod">
          <ac:chgData name="Amy Lockwood" userId="bf96066a-cde7-4570-ab17-c96b31bedbf8" providerId="ADAL" clId="{317DCF89-EB19-4E1D-AC1F-41968E43653B}" dt="2025-11-06T12:01:27.112" v="0" actId="790"/>
          <ac:spMkLst>
            <pc:docMk/>
            <pc:sldMk cId="4142387146" sldId="267"/>
            <ac:spMk id="17" creationId="{2D6DEEF7-71A7-5F23-7DC1-91C4E7B7042B}"/>
          </ac:spMkLst>
        </pc:spChg>
        <pc:spChg chg="mod">
          <ac:chgData name="Amy Lockwood" userId="bf96066a-cde7-4570-ab17-c96b31bedbf8" providerId="ADAL" clId="{317DCF89-EB19-4E1D-AC1F-41968E43653B}" dt="2025-11-06T12:01:27.112" v="0" actId="790"/>
          <ac:spMkLst>
            <pc:docMk/>
            <pc:sldMk cId="4142387146" sldId="267"/>
            <ac:spMk id="18" creationId="{33022B65-05D2-C8D4-798B-27E537878DF2}"/>
          </ac:spMkLst>
        </pc:spChg>
        <pc:spChg chg="mod">
          <ac:chgData name="Amy Lockwood" userId="bf96066a-cde7-4570-ab17-c96b31bedbf8" providerId="ADAL" clId="{317DCF89-EB19-4E1D-AC1F-41968E43653B}" dt="2025-11-06T12:01:27.112" v="0" actId="790"/>
          <ac:spMkLst>
            <pc:docMk/>
            <pc:sldMk cId="4142387146" sldId="267"/>
            <ac:spMk id="19" creationId="{F1AC6468-68C0-E531-39E4-362D6873173A}"/>
          </ac:spMkLst>
        </pc:spChg>
      </pc:sldChg>
      <pc:sldChg chg="modSp mod">
        <pc:chgData name="Amy Lockwood" userId="bf96066a-cde7-4570-ab17-c96b31bedbf8" providerId="ADAL" clId="{317DCF89-EB19-4E1D-AC1F-41968E43653B}" dt="2025-11-06T12:01:27.112" v="0" actId="790"/>
        <pc:sldMkLst>
          <pc:docMk/>
          <pc:sldMk cId="3428049743" sldId="268"/>
        </pc:sldMkLst>
        <pc:spChg chg="mod">
          <ac:chgData name="Amy Lockwood" userId="bf96066a-cde7-4570-ab17-c96b31bedbf8" providerId="ADAL" clId="{317DCF89-EB19-4E1D-AC1F-41968E43653B}" dt="2025-11-06T12:01:27.112" v="0" actId="790"/>
          <ac:spMkLst>
            <pc:docMk/>
            <pc:sldMk cId="3428049743" sldId="268"/>
            <ac:spMk id="12" creationId="{4EC1539B-A5B7-575A-1938-056A1EECBFBC}"/>
          </ac:spMkLst>
        </pc:spChg>
        <pc:spChg chg="mod">
          <ac:chgData name="Amy Lockwood" userId="bf96066a-cde7-4570-ab17-c96b31bedbf8" providerId="ADAL" clId="{317DCF89-EB19-4E1D-AC1F-41968E43653B}" dt="2025-11-06T12:01:27.112" v="0" actId="790"/>
          <ac:spMkLst>
            <pc:docMk/>
            <pc:sldMk cId="3428049743" sldId="268"/>
            <ac:spMk id="14" creationId="{445C1E01-99A3-8B59-8EE3-08DD3542BD97}"/>
          </ac:spMkLst>
        </pc:spChg>
        <pc:spChg chg="mod">
          <ac:chgData name="Amy Lockwood" userId="bf96066a-cde7-4570-ab17-c96b31bedbf8" providerId="ADAL" clId="{317DCF89-EB19-4E1D-AC1F-41968E43653B}" dt="2025-11-06T12:01:27.112" v="0" actId="790"/>
          <ac:spMkLst>
            <pc:docMk/>
            <pc:sldMk cId="3428049743" sldId="268"/>
            <ac:spMk id="15" creationId="{A7D9ACD0-4568-1AC5-AACC-636C257D2651}"/>
          </ac:spMkLst>
        </pc:spChg>
        <pc:spChg chg="mod">
          <ac:chgData name="Amy Lockwood" userId="bf96066a-cde7-4570-ab17-c96b31bedbf8" providerId="ADAL" clId="{317DCF89-EB19-4E1D-AC1F-41968E43653B}" dt="2025-11-06T12:01:27.112" v="0" actId="790"/>
          <ac:spMkLst>
            <pc:docMk/>
            <pc:sldMk cId="3428049743" sldId="268"/>
            <ac:spMk id="16" creationId="{4E667735-D400-CB07-8AB3-A8BB1751538D}"/>
          </ac:spMkLst>
        </pc:spChg>
        <pc:spChg chg="mod">
          <ac:chgData name="Amy Lockwood" userId="bf96066a-cde7-4570-ab17-c96b31bedbf8" providerId="ADAL" clId="{317DCF89-EB19-4E1D-AC1F-41968E43653B}" dt="2025-11-06T12:01:27.112" v="0" actId="790"/>
          <ac:spMkLst>
            <pc:docMk/>
            <pc:sldMk cId="3428049743" sldId="268"/>
            <ac:spMk id="17" creationId="{2160BA4D-8997-DBEE-4B61-6F318F52835F}"/>
          </ac:spMkLst>
        </pc:spChg>
        <pc:spChg chg="mod">
          <ac:chgData name="Amy Lockwood" userId="bf96066a-cde7-4570-ab17-c96b31bedbf8" providerId="ADAL" clId="{317DCF89-EB19-4E1D-AC1F-41968E43653B}" dt="2025-11-06T12:01:27.112" v="0" actId="790"/>
          <ac:spMkLst>
            <pc:docMk/>
            <pc:sldMk cId="3428049743" sldId="268"/>
            <ac:spMk id="18" creationId="{7C898A02-F235-3427-830F-74371E61E5E6}"/>
          </ac:spMkLst>
        </pc:spChg>
      </pc:sldChg>
      <pc:sldChg chg="modSp mod">
        <pc:chgData name="Amy Lockwood" userId="bf96066a-cde7-4570-ab17-c96b31bedbf8" providerId="ADAL" clId="{317DCF89-EB19-4E1D-AC1F-41968E43653B}" dt="2025-11-06T12:01:27.112" v="0" actId="790"/>
        <pc:sldMkLst>
          <pc:docMk/>
          <pc:sldMk cId="2081797637" sldId="269"/>
        </pc:sldMkLst>
        <pc:spChg chg="mod">
          <ac:chgData name="Amy Lockwood" userId="bf96066a-cde7-4570-ab17-c96b31bedbf8" providerId="ADAL" clId="{317DCF89-EB19-4E1D-AC1F-41968E43653B}" dt="2025-11-06T12:01:27.112" v="0" actId="790"/>
          <ac:spMkLst>
            <pc:docMk/>
            <pc:sldMk cId="2081797637" sldId="269"/>
            <ac:spMk id="14" creationId="{40B6B0BF-DC93-96C4-AB36-23F87A8F5DC8}"/>
          </ac:spMkLst>
        </pc:spChg>
        <pc:spChg chg="mod">
          <ac:chgData name="Amy Lockwood" userId="bf96066a-cde7-4570-ab17-c96b31bedbf8" providerId="ADAL" clId="{317DCF89-EB19-4E1D-AC1F-41968E43653B}" dt="2025-11-06T12:01:27.112" v="0" actId="790"/>
          <ac:spMkLst>
            <pc:docMk/>
            <pc:sldMk cId="2081797637" sldId="269"/>
            <ac:spMk id="16" creationId="{96FA6620-5F29-EC6F-C567-70F2E6A6818E}"/>
          </ac:spMkLst>
        </pc:spChg>
        <pc:spChg chg="mod">
          <ac:chgData name="Amy Lockwood" userId="bf96066a-cde7-4570-ab17-c96b31bedbf8" providerId="ADAL" clId="{317DCF89-EB19-4E1D-AC1F-41968E43653B}" dt="2025-11-06T12:01:27.112" v="0" actId="790"/>
          <ac:spMkLst>
            <pc:docMk/>
            <pc:sldMk cId="2081797637" sldId="269"/>
            <ac:spMk id="17" creationId="{F8AB9DC8-B609-1DB2-8BE8-DFBB19D56294}"/>
          </ac:spMkLst>
        </pc:spChg>
        <pc:spChg chg="mod">
          <ac:chgData name="Amy Lockwood" userId="bf96066a-cde7-4570-ab17-c96b31bedbf8" providerId="ADAL" clId="{317DCF89-EB19-4E1D-AC1F-41968E43653B}" dt="2025-11-06T12:01:27.112" v="0" actId="790"/>
          <ac:spMkLst>
            <pc:docMk/>
            <pc:sldMk cId="2081797637" sldId="269"/>
            <ac:spMk id="20" creationId="{E3EC0686-D764-EF5A-3860-A601EE2FB9BD}"/>
          </ac:spMkLst>
        </pc:spChg>
        <pc:spChg chg="mod">
          <ac:chgData name="Amy Lockwood" userId="bf96066a-cde7-4570-ab17-c96b31bedbf8" providerId="ADAL" clId="{317DCF89-EB19-4E1D-AC1F-41968E43653B}" dt="2025-11-06T12:01:27.112" v="0" actId="790"/>
          <ac:spMkLst>
            <pc:docMk/>
            <pc:sldMk cId="2081797637" sldId="269"/>
            <ac:spMk id="21" creationId="{1D6C6E7A-7A1A-3ECF-D0EE-659267291561}"/>
          </ac:spMkLst>
        </pc:spChg>
        <pc:spChg chg="mod">
          <ac:chgData name="Amy Lockwood" userId="bf96066a-cde7-4570-ab17-c96b31bedbf8" providerId="ADAL" clId="{317DCF89-EB19-4E1D-AC1F-41968E43653B}" dt="2025-11-06T12:01:27.112" v="0" actId="790"/>
          <ac:spMkLst>
            <pc:docMk/>
            <pc:sldMk cId="2081797637" sldId="269"/>
            <ac:spMk id="22" creationId="{1FB6306E-11E0-F295-126E-CCDD22950A8A}"/>
          </ac:spMkLst>
        </pc:spChg>
        <pc:spChg chg="mod">
          <ac:chgData name="Amy Lockwood" userId="bf96066a-cde7-4570-ab17-c96b31bedbf8" providerId="ADAL" clId="{317DCF89-EB19-4E1D-AC1F-41968E43653B}" dt="2025-11-06T12:01:27.112" v="0" actId="790"/>
          <ac:spMkLst>
            <pc:docMk/>
            <pc:sldMk cId="2081797637" sldId="269"/>
            <ac:spMk id="23" creationId="{9AE7D982-3C5D-B96B-4127-FEC199B5DD3F}"/>
          </ac:spMkLst>
        </pc:spChg>
      </pc:sldChg>
      <pc:sldChg chg="modSp mod">
        <pc:chgData name="Amy Lockwood" userId="bf96066a-cde7-4570-ab17-c96b31bedbf8" providerId="ADAL" clId="{317DCF89-EB19-4E1D-AC1F-41968E43653B}" dt="2025-11-06T12:01:27.112" v="0" actId="790"/>
        <pc:sldMkLst>
          <pc:docMk/>
          <pc:sldMk cId="211067727" sldId="270"/>
        </pc:sldMkLst>
        <pc:spChg chg="mod">
          <ac:chgData name="Amy Lockwood" userId="bf96066a-cde7-4570-ab17-c96b31bedbf8" providerId="ADAL" clId="{317DCF89-EB19-4E1D-AC1F-41968E43653B}" dt="2025-11-06T12:01:27.112" v="0" actId="790"/>
          <ac:spMkLst>
            <pc:docMk/>
            <pc:sldMk cId="211067727" sldId="270"/>
            <ac:spMk id="2" creationId="{344F78F0-8FC0-A131-3F8F-EA419599D3BF}"/>
          </ac:spMkLst>
        </pc:spChg>
        <pc:spChg chg="mod">
          <ac:chgData name="Amy Lockwood" userId="bf96066a-cde7-4570-ab17-c96b31bedbf8" providerId="ADAL" clId="{317DCF89-EB19-4E1D-AC1F-41968E43653B}" dt="2025-11-06T12:01:27.112" v="0" actId="790"/>
          <ac:spMkLst>
            <pc:docMk/>
            <pc:sldMk cId="211067727" sldId="270"/>
            <ac:spMk id="10" creationId="{1BF4D93C-2A87-FE71-F584-73EBCF9C6AB8}"/>
          </ac:spMkLst>
        </pc:spChg>
        <pc:spChg chg="mod">
          <ac:chgData name="Amy Lockwood" userId="bf96066a-cde7-4570-ab17-c96b31bedbf8" providerId="ADAL" clId="{317DCF89-EB19-4E1D-AC1F-41968E43653B}" dt="2025-11-06T12:01:27.112" v="0" actId="790"/>
          <ac:spMkLst>
            <pc:docMk/>
            <pc:sldMk cId="211067727" sldId="270"/>
            <ac:spMk id="11" creationId="{CFB1FD73-1E9C-3AA9-1B78-2D3EFD452C9C}"/>
          </ac:spMkLst>
        </pc:spChg>
      </pc:sldChg>
      <pc:sldChg chg="modSp mod">
        <pc:chgData name="Amy Lockwood" userId="bf96066a-cde7-4570-ab17-c96b31bedbf8" providerId="ADAL" clId="{317DCF89-EB19-4E1D-AC1F-41968E43653B}" dt="2025-11-06T12:01:27.112" v="0" actId="790"/>
        <pc:sldMkLst>
          <pc:docMk/>
          <pc:sldMk cId="624718923" sldId="271"/>
        </pc:sldMkLst>
        <pc:spChg chg="mod">
          <ac:chgData name="Amy Lockwood" userId="bf96066a-cde7-4570-ab17-c96b31bedbf8" providerId="ADAL" clId="{317DCF89-EB19-4E1D-AC1F-41968E43653B}" dt="2025-11-06T12:01:27.112" v="0" actId="790"/>
          <ac:spMkLst>
            <pc:docMk/>
            <pc:sldMk cId="624718923" sldId="271"/>
            <ac:spMk id="4" creationId="{C2DDE60B-6C02-A977-9C9D-46E1F427E368}"/>
          </ac:spMkLst>
        </pc:spChg>
        <pc:spChg chg="mod">
          <ac:chgData name="Amy Lockwood" userId="bf96066a-cde7-4570-ab17-c96b31bedbf8" providerId="ADAL" clId="{317DCF89-EB19-4E1D-AC1F-41968E43653B}" dt="2025-11-06T12:01:27.112" v="0" actId="790"/>
          <ac:spMkLst>
            <pc:docMk/>
            <pc:sldMk cId="624718923" sldId="271"/>
            <ac:spMk id="19" creationId="{7153F88C-3B50-BD83-8E86-76274D82C3EA}"/>
          </ac:spMkLst>
        </pc:spChg>
      </pc:sldChg>
      <pc:sldChg chg="modSp mod">
        <pc:chgData name="Amy Lockwood" userId="bf96066a-cde7-4570-ab17-c96b31bedbf8" providerId="ADAL" clId="{317DCF89-EB19-4E1D-AC1F-41968E43653B}" dt="2025-11-06T12:01:27.112" v="0" actId="790"/>
        <pc:sldMkLst>
          <pc:docMk/>
          <pc:sldMk cId="392580821" sldId="272"/>
        </pc:sldMkLst>
        <pc:spChg chg="mod">
          <ac:chgData name="Amy Lockwood" userId="bf96066a-cde7-4570-ab17-c96b31bedbf8" providerId="ADAL" clId="{317DCF89-EB19-4E1D-AC1F-41968E43653B}" dt="2025-11-06T12:01:27.112" v="0" actId="790"/>
          <ac:spMkLst>
            <pc:docMk/>
            <pc:sldMk cId="392580821" sldId="272"/>
            <ac:spMk id="2" creationId="{00E79EE4-642D-26CA-D978-279FDF78331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2115FD-D216-7D42-AEE7-6B6AF5AD5E49}" type="datetimeFigureOut">
              <a:rPr lang="en-GB" smtClean="0"/>
              <a:t>26/11/2025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E80F46-F223-424F-A1C5-3A619F490000}" type="slidenum">
              <a:rPr lang="en-GB" smtClean="0"/>
              <a:t>‹#›</a:t>
            </a:fld>
            <a:endParaRPr lang="en-GB"/>
          </a:p>
        </p:txBody>
      </p:sp>
    </p:spTree>
    <p:extLst>
      <p:ext uri="{BB962C8B-B14F-4D97-AF65-F5344CB8AC3E}">
        <p14:creationId xmlns:p14="http://schemas.microsoft.com/office/powerpoint/2010/main" val="12849405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E80F46-F223-424F-A1C5-3A619F490000}" type="slidenum">
              <a:rPr lang="en-GB" smtClean="0"/>
              <a:t>2</a:t>
            </a:fld>
            <a:endParaRPr lang="en-GB"/>
          </a:p>
        </p:txBody>
      </p:sp>
    </p:spTree>
    <p:extLst>
      <p:ext uri="{BB962C8B-B14F-4D97-AF65-F5344CB8AC3E}">
        <p14:creationId xmlns:p14="http://schemas.microsoft.com/office/powerpoint/2010/main" val="4607236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Mae'n bwysig cofio bod AI yn wahanol i’r ymennydd dynol. Math o gyfrifiadur yw AI wedi’r cwbl, wedi’i gynllunio i edrych fel ei fod yn gallu meddwl. Ond nid yw’n gallu cael syniadau newydd, creadigol fel chi, nid yw’n gallu teimlo na deall emosiynau, ac nid yw’n gallu breuddwydio na defnyddio dychymyg.</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Mae AI fel unrhyw dechnoleg – gallwn ni ei ddefnyddio i wneud pethau anhygoel, ond mae angen hefyd i ni gofio ei ddefnyddio’n ddiogel ac yn gyfrifol, mewn ffordd sy'n gwneud i chi a phobl eraill deimlo'n dda.</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Beth am edrych ar rai enghreifftiau i weld a allwn ni benderfynu sut i'w ddefnyddio'n ddiogel...</a:t>
            </a:r>
            <a:r>
              <a:rPr lang="en-GB" dirty="0">
                <a:effectLst/>
              </a:rPr>
              <a:t> </a:t>
            </a:r>
            <a:endParaRPr lang="en-GB" dirty="0"/>
          </a:p>
        </p:txBody>
      </p:sp>
      <p:sp>
        <p:nvSpPr>
          <p:cNvPr id="4" name="Slide Number Placeholder 3"/>
          <p:cNvSpPr>
            <a:spLocks noGrp="1"/>
          </p:cNvSpPr>
          <p:nvPr>
            <p:ph type="sldNum" sz="quarter" idx="5"/>
          </p:nvPr>
        </p:nvSpPr>
        <p:spPr/>
        <p:txBody>
          <a:bodyPr/>
          <a:lstStyle/>
          <a:p>
            <a:fld id="{08E80F46-F223-424F-A1C5-3A619F490000}" type="slidenum">
              <a:rPr lang="en-GB" smtClean="0"/>
              <a:t>11</a:t>
            </a:fld>
            <a:endParaRPr lang="en-GB"/>
          </a:p>
        </p:txBody>
      </p:sp>
    </p:spTree>
    <p:extLst>
      <p:ext uri="{BB962C8B-B14F-4D97-AF65-F5344CB8AC3E}">
        <p14:creationId xmlns:p14="http://schemas.microsoft.com/office/powerpoint/2010/main" val="41792148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Mae Sian yn defnyddio AI i'w helpu i siarad â chyd-ddisgybl newydd sydd wedi symud o wlad arall. Dydyn nhw ddim yn siarad yr un iaith, ond gall AI helpu i gyfieithu! A yw hyn yn ddefnydd da o AI?</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Mae Manu yn defnyddio seinydd AI i chwarae cân i’w chwaer fach pan fydd hi’n crio. Byddan nhw’n dawnsio i'r gerddoriaeth gyda'i gilydd! A yw hyn yn ddefnydd da o AI?</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Mae Rory yn defnyddio AI i’w helpu gyda'i waith cartref hanes. Mae'n teipio'r cwestiynau, ac mae AI yn dweud yr atebion wrtho. Nid yw'n siŵr ai twyllo yw hyn, a dydy rhai o’r atebion ddim yn edrych yn iawn...a yw hyn yn ddefnydd da o AI?</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Mae Issa yn defnyddio AI i greu llysenwau ar gyfer ei chyd-ddisgyblion. Mae hi'n eu postio yn y sgwrs grŵp er mwyn gwneud i pobl chwerthin, ond mae rhai pobl yn flin.</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A yw hyn yn ddefnydd da o AI?</a:t>
            </a:r>
            <a:r>
              <a:rPr lang="en-GB" dirty="0">
                <a:effectLst/>
              </a:rPr>
              <a:t> </a:t>
            </a:r>
            <a:endParaRPr lang="en-GB" dirty="0"/>
          </a:p>
        </p:txBody>
      </p:sp>
      <p:sp>
        <p:nvSpPr>
          <p:cNvPr id="4" name="Slide Number Placeholder 3"/>
          <p:cNvSpPr>
            <a:spLocks noGrp="1"/>
          </p:cNvSpPr>
          <p:nvPr>
            <p:ph type="sldNum" sz="quarter" idx="5"/>
          </p:nvPr>
        </p:nvSpPr>
        <p:spPr/>
        <p:txBody>
          <a:bodyPr/>
          <a:lstStyle/>
          <a:p>
            <a:fld id="{08E80F46-F223-424F-A1C5-3A619F490000}" type="slidenum">
              <a:rPr lang="en-GB" smtClean="0"/>
              <a:t>12</a:t>
            </a:fld>
            <a:endParaRPr lang="en-GB"/>
          </a:p>
        </p:txBody>
      </p:sp>
    </p:spTree>
    <p:extLst>
      <p:ext uri="{BB962C8B-B14F-4D97-AF65-F5344CB8AC3E}">
        <p14:creationId xmlns:p14="http://schemas.microsoft.com/office/powerpoint/2010/main" val="19431696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Pa dechnoleg bynnag rydych chi’n ei defnyddio, mae’n bwysig meddwl am sut i wneud hynny’n ddiogel.</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Dyma rai pethau pwysig i'w cofio wrth ddefnyddio technoleg AI. </a:t>
            </a:r>
            <a:endParaRPr lang="en-GB" sz="1200" kern="1200" dirty="0">
              <a:solidFill>
                <a:schemeClr val="tx1"/>
              </a:solidFill>
              <a:effectLst/>
              <a:latin typeface="+mn-lt"/>
              <a:ea typeface="+mn-ea"/>
              <a:cs typeface="+mn-cs"/>
            </a:endParaRPr>
          </a:p>
          <a:p>
            <a:pPr lvl="0"/>
            <a:r>
              <a:rPr lang="cy-GB" sz="1200" kern="1200" dirty="0">
                <a:solidFill>
                  <a:schemeClr val="tx1"/>
                </a:solidFill>
                <a:effectLst/>
                <a:latin typeface="+mn-lt"/>
                <a:ea typeface="+mn-ea"/>
                <a:cs typeface="+mn-cs"/>
              </a:rPr>
              <a:t>Gall fod yn hwyl defnyddio AI i greu jôcs, delweddau a fideos. Ond mae'n rhaid i ni wneud yn siŵr bob amser ein bod ni’n garedig tuag at eraill. Hyd yn oed os ydy rhywbeth yn cael ei greu gydag AI, gall frifo teimladau rhywun yr un fath. </a:t>
            </a:r>
            <a:endParaRPr lang="en-GB" sz="1200" kern="1200" dirty="0">
              <a:solidFill>
                <a:schemeClr val="tx1"/>
              </a:solidFill>
              <a:effectLst/>
              <a:latin typeface="+mn-lt"/>
              <a:ea typeface="+mn-ea"/>
              <a:cs typeface="+mn-cs"/>
            </a:endParaRPr>
          </a:p>
          <a:p>
            <a:pPr lvl="0"/>
            <a:r>
              <a:rPr lang="cy-GB" sz="1200" kern="1200" dirty="0">
                <a:solidFill>
                  <a:schemeClr val="tx1"/>
                </a:solidFill>
                <a:effectLst/>
                <a:latin typeface="+mn-lt"/>
                <a:ea typeface="+mn-ea"/>
                <a:cs typeface="+mn-cs"/>
              </a:rPr>
              <a:t>Pan fyddwch chi’n gwneud gwaith ymchwil neu’n chwilio am wybodaeth, gall AI fod yn offeryn gwych! Ond cofiwch: gall wneud camgymeriadau weithiau. Os nad ydych chi’n siŵr am yr wybodaeth a gawsoch, mae’n well bob amser ei gwirio, er enghraifft, trwy ofyn i oedolyn rydych chi’n ymddiried ynddo. </a:t>
            </a:r>
            <a:endParaRPr lang="en-GB" sz="1200" kern="1200" dirty="0">
              <a:solidFill>
                <a:schemeClr val="tx1"/>
              </a:solidFill>
              <a:effectLst/>
              <a:latin typeface="+mn-lt"/>
              <a:ea typeface="+mn-ea"/>
              <a:cs typeface="+mn-cs"/>
            </a:endParaRPr>
          </a:p>
          <a:p>
            <a:pPr lvl="0"/>
            <a:r>
              <a:rPr lang="cy-GB" sz="1200" kern="1200" dirty="0">
                <a:solidFill>
                  <a:schemeClr val="tx1"/>
                </a:solidFill>
                <a:effectLst/>
                <a:latin typeface="+mn-lt"/>
                <a:ea typeface="+mn-ea"/>
                <a:cs typeface="+mn-cs"/>
              </a:rPr>
              <a:t>Os ydych chi'n gweld offeryn AI newydd yr hoffech chi ei ddefnyddio, gofynnwch i oedolyn rydych chi’n ymddiried ynddo cyn ei ddefnyddio fel y gall sicrhau ei fod yn ddiogel.</a:t>
            </a:r>
            <a:endParaRPr lang="en-GB" sz="1200" kern="1200" dirty="0">
              <a:solidFill>
                <a:schemeClr val="tx1"/>
              </a:solidFill>
              <a:effectLst/>
              <a:latin typeface="+mn-lt"/>
              <a:ea typeface="+mn-ea"/>
              <a:cs typeface="+mn-cs"/>
            </a:endParaRPr>
          </a:p>
          <a:p>
            <a:pPr lvl="0"/>
            <a:r>
              <a:rPr lang="cy-GB" sz="1200" kern="1200" dirty="0">
                <a:solidFill>
                  <a:schemeClr val="tx1"/>
                </a:solidFill>
                <a:effectLst/>
                <a:latin typeface="+mn-lt"/>
                <a:ea typeface="+mn-ea"/>
                <a:cs typeface="+mn-cs"/>
              </a:rPr>
              <a:t>Weithiau, gall AI ddangos rhywbeth i ni nad ydym ni am ei weld. Os bydd hynny'n digwydd, nid chi sydd ar fai! Gallwch bob amser siarad ag oedolyn rydych chi’n ymddiried ynddo os byddwch chi’n teimlo’n bryderus, yn drist neu’n ansicr wrth ddefnyddio AI. Gall oedolyn roi cefnogaeth i chi a'ch helpu chi gydag unrhyw broblemau.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8E80F46-F223-424F-A1C5-3A619F490000}" type="slidenum">
              <a:rPr lang="en-GB" smtClean="0"/>
              <a:t>13</a:t>
            </a:fld>
            <a:endParaRPr lang="en-GB"/>
          </a:p>
        </p:txBody>
      </p:sp>
    </p:spTree>
    <p:extLst>
      <p:ext uri="{BB962C8B-B14F-4D97-AF65-F5344CB8AC3E}">
        <p14:creationId xmlns:p14="http://schemas.microsoft.com/office/powerpoint/2010/main" val="26000520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Gadewch i ni ein hatgoffa ein hunain: pwy yw'r oedolion rydych chi’n ymddiried ynddyn nhw y gallech chi siarad â nhw am bethau ar-lein neu wrth ddefnyddio technoleg?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[Cymerwch atebion a’u dangos ar y sgrîn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Rhieni neu ofalwyr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Taid a Nain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Modrybedd ac Ewythrod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Arweinydd clwb chwaraeon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Athrawon a chymorthyddion dysgu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Mae'n hynod o bwysig dweud wrth oedolyn rydych chi’n ymddiried ynddo os oes rhywbeth yn digwydd sy'n eich poeni chi neu'n brifo eich teimladau.</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8E80F46-F223-424F-A1C5-3A619F490000}" type="slidenum">
              <a:rPr lang="en-GB" smtClean="0"/>
              <a:t>14</a:t>
            </a:fld>
            <a:endParaRPr lang="en-GB"/>
          </a:p>
        </p:txBody>
      </p:sp>
    </p:spTree>
    <p:extLst>
      <p:ext uri="{BB962C8B-B14F-4D97-AF65-F5344CB8AC3E}">
        <p14:creationId xmlns:p14="http://schemas.microsoft.com/office/powerpoint/2010/main" val="37481563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Yma yn [enw'r ysgol neu'r lleoliad], rhan o'n swydd ni yw gwneud yn siŵr eich bod chi’n teimlo’n ddiogel ac yn hapus, ym mhob rhan o’ch bywyd - gan gynnwys ar-lein!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Os byddwch chi byth yn poeni am rywbeth sydd wedi digwydd ar-lein, gallwch ddod aton ni i gael cymorth a chyngor. Byddwn bob amser yn gwrando'n ofalus ac yn rhoi syniadau i chi am beth gallwch chi ei wneud. Weithiau, os ydyn ni’n poeni eich bod chi neu rywun arall mewn perygl, rhaid i ni basio’r wybodaeth hon ymlaen i aelod staff penodol. Yn [enw'r ysgol neu'r lleoliad] y person hwnnw yw [enw'r aelod staff sydd â chyfrifoldeb diogelu].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Os bydd rhaid i ni siarad â nhw, fydd hyn ddim oherwydd eich bod chi mewn helynt, ond oherwydd bod ganddyn nhw y dasg arbennig o sicrhau bod pob plentyn yn ddiogel.</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Nodyn i addysgwyr – ychwanegwch enwau, geiriau, neu luniau hyd yn oed yma er mwyn dangos i’r dysgwyr pwy gallan nhw droi atyn nhw os oes ganddyn nhw bryder am ddiogelwch ar-lein.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endParaRPr lang="en-GB" dirty="0"/>
          </a:p>
          <a:p>
            <a:endParaRPr lang="en-GB" dirty="0"/>
          </a:p>
        </p:txBody>
      </p:sp>
      <p:sp>
        <p:nvSpPr>
          <p:cNvPr id="4" name="Slide Number Placeholder 3"/>
          <p:cNvSpPr>
            <a:spLocks noGrp="1"/>
          </p:cNvSpPr>
          <p:nvPr>
            <p:ph type="sldNum" sz="quarter" idx="5"/>
          </p:nvPr>
        </p:nvSpPr>
        <p:spPr/>
        <p:txBody>
          <a:bodyPr/>
          <a:lstStyle/>
          <a:p>
            <a:fld id="{08E80F46-F223-424F-A1C5-3A619F490000}" type="slidenum">
              <a:rPr lang="en-GB" smtClean="0"/>
              <a:t>15</a:t>
            </a:fld>
            <a:endParaRPr lang="en-GB"/>
          </a:p>
        </p:txBody>
      </p:sp>
    </p:spTree>
    <p:extLst>
      <p:ext uri="{BB962C8B-B14F-4D97-AF65-F5344CB8AC3E}">
        <p14:creationId xmlns:p14="http://schemas.microsoft.com/office/powerpoint/2010/main" val="5580743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Ar y Diwrnod Defnyddio’r Rhyngrwyd yn Fwy Diogel hwn, rwyf am i bawb feddwl yn ofalus am sut maen nhw'n dewis defnyddio technoleg, gan gynnwys AI. Rydw i’n gobeithio eich bod chi i gyd yn dewis yn ddiogel ac yn gyfrifol, ac yn teimlo'n hyderus i chwilio am gymorth os oes ei angen arnoch chi.</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Rydw i’n gwybod bod gan bawb yma y potensial i wneud pethau gwych - defnyddio'ch geiriau a'ch gweithredoedd, defnyddio'ch ymennydd a'ch dychymyg, ac efallai... defnyddio technoleg hefyd!</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Tybed pa bethau anhygoel gallwch chi eu gwneud gydag AI yn y dyfodol....</a:t>
            </a:r>
            <a:r>
              <a:rPr lang="en-GB" dirty="0">
                <a:effectLst/>
              </a:rPr>
              <a:t> </a:t>
            </a:r>
            <a:endParaRPr lang="en-GB" dirty="0"/>
          </a:p>
        </p:txBody>
      </p:sp>
      <p:sp>
        <p:nvSpPr>
          <p:cNvPr id="4" name="Slide Number Placeholder 3"/>
          <p:cNvSpPr>
            <a:spLocks noGrp="1"/>
          </p:cNvSpPr>
          <p:nvPr>
            <p:ph type="sldNum" sz="quarter" idx="5"/>
          </p:nvPr>
        </p:nvSpPr>
        <p:spPr/>
        <p:txBody>
          <a:bodyPr/>
          <a:lstStyle/>
          <a:p>
            <a:fld id="{08E80F46-F223-424F-A1C5-3A619F490000}" type="slidenum">
              <a:rPr lang="en-GB" smtClean="0"/>
              <a:t>16</a:t>
            </a:fld>
            <a:endParaRPr lang="en-GB"/>
          </a:p>
        </p:txBody>
      </p:sp>
    </p:spTree>
    <p:extLst>
      <p:ext uri="{BB962C8B-B14F-4D97-AF65-F5344CB8AC3E}">
        <p14:creationId xmlns:p14="http://schemas.microsoft.com/office/powerpoint/2010/main" val="11585348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Diwrnod Defnyddio’r Rhyngrwyd yn Fwy Diogel Hapus i bawb!  </a:t>
            </a:r>
            <a:r>
              <a:rPr lang="en-GB">
                <a:effectLst/>
              </a:rPr>
              <a:t> </a:t>
            </a:r>
            <a:endParaRPr lang="en-GB"/>
          </a:p>
        </p:txBody>
      </p:sp>
      <p:sp>
        <p:nvSpPr>
          <p:cNvPr id="4" name="Slide Number Placeholder 3"/>
          <p:cNvSpPr>
            <a:spLocks noGrp="1"/>
          </p:cNvSpPr>
          <p:nvPr>
            <p:ph type="sldNum" sz="quarter" idx="5"/>
          </p:nvPr>
        </p:nvSpPr>
        <p:spPr/>
        <p:txBody>
          <a:bodyPr/>
          <a:lstStyle/>
          <a:p>
            <a:fld id="{08E80F46-F223-424F-A1C5-3A619F490000}" type="slidenum">
              <a:rPr lang="en-GB" smtClean="0"/>
              <a:t>17</a:t>
            </a:fld>
            <a:endParaRPr lang="en-GB"/>
          </a:p>
        </p:txBody>
      </p:sp>
    </p:spTree>
    <p:extLst>
      <p:ext uri="{BB962C8B-B14F-4D97-AF65-F5344CB8AC3E}">
        <p14:creationId xmlns:p14="http://schemas.microsoft.com/office/powerpoint/2010/main" val="1040682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Helo bawb. Yn y gwasanaeth heddiw rydyn ni’n mynd i siarad am ‘Ddiwrnod Defnyddio’r Rhyngrwyd yn Fwy Diogel.’ Ydych chi wedi dathlu Diwrnod Defnyddio’r Rhyngrwyd yn Fwy Diogel o’r blaen? Beth ydych chi'n meddwl yw pwrpas y diwrnod?</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Mae Diwrnod Defnyddio’r Rhyngrwyd yn Fwy Diogel yn digwydd bob blwyddyn ac mae’n gyfle i bawb feddwl am sut gallwn ni wneud y rhyngrwyd yn lle mwy diogel.</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08E80F46-F223-424F-A1C5-3A619F490000}" type="slidenum">
              <a:rPr lang="en-GB" smtClean="0"/>
              <a:t>3</a:t>
            </a:fld>
            <a:endParaRPr lang="en-GB"/>
          </a:p>
        </p:txBody>
      </p:sp>
    </p:spTree>
    <p:extLst>
      <p:ext uri="{BB962C8B-B14F-4D97-AF65-F5344CB8AC3E}">
        <p14:creationId xmlns:p14="http://schemas.microsoft.com/office/powerpoint/2010/main" val="805909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Helo bawb. Yn y gwasanaeth heddiw rydyn ni’n mynd i siarad am ‘Ddiwrnod Defnyddio’r Rhyngrwyd yn Fwy Diogel.’ Ydych chi wedi dathlu Diwrnod Defnyddio’r Rhyngrwyd yn Fwy Diogel o’r blaen? Beth ydych chi'n meddwl yw pwrpas y diwrnod?</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Mae Diwrnod Defnyddio’r Rhyngrwyd yn Fwy Diogel yn digwydd bob blwyddyn ac mae’n gyfle i bawb feddwl am sut gallwn ni wneud y rhyngrwyd yn lle mwy diogel.</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8E80F46-F223-424F-A1C5-3A619F490000}" type="slidenum">
              <a:rPr lang="en-GB" smtClean="0"/>
              <a:t>4</a:t>
            </a:fld>
            <a:endParaRPr lang="en-GB"/>
          </a:p>
        </p:txBody>
      </p:sp>
    </p:spTree>
    <p:extLst>
      <p:ext uri="{BB962C8B-B14F-4D97-AF65-F5344CB8AC3E}">
        <p14:creationId xmlns:p14="http://schemas.microsoft.com/office/powerpoint/2010/main" val="3663412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Mae Diwrnod Defnyddio’r Rhyngrwyd yn Fwy Diogel yn cael ei gynnal bob mis Chwefror ar hyd a lled y byd. Y llynedd, fe wnaeth dros 170 o wahanol wledydd ddathlu’r diwrnod! Mae’n gyfle i feddwl am unrhyw bryderon sydd gennym ni am ddefnyddio technoleg a'r rhyngrwyd, ond mae hefyd yn gyfle i dathlu’r holl bethau gwych y gall technoleg ein helpu ni i’w gwneud. Y llynedd, daeth dros hanner plant y Deyrnas Unedig i wybod am, neu ymuno â, Diwrnod Defnyddio’r Rhyngrwyd yn Fwy Diogel. </a:t>
            </a:r>
            <a:endParaRPr lang="en-GB" dirty="0"/>
          </a:p>
        </p:txBody>
      </p:sp>
      <p:sp>
        <p:nvSpPr>
          <p:cNvPr id="4" name="Slide Number Placeholder 3"/>
          <p:cNvSpPr>
            <a:spLocks noGrp="1"/>
          </p:cNvSpPr>
          <p:nvPr>
            <p:ph type="sldNum" sz="quarter" idx="5"/>
          </p:nvPr>
        </p:nvSpPr>
        <p:spPr/>
        <p:txBody>
          <a:bodyPr/>
          <a:lstStyle/>
          <a:p>
            <a:fld id="{08E80F46-F223-424F-A1C5-3A619F490000}" type="slidenum">
              <a:rPr lang="en-GB" smtClean="0"/>
              <a:t>5</a:t>
            </a:fld>
            <a:endParaRPr lang="en-GB"/>
          </a:p>
        </p:txBody>
      </p:sp>
    </p:spTree>
    <p:extLst>
      <p:ext uri="{BB962C8B-B14F-4D97-AF65-F5344CB8AC3E}">
        <p14:creationId xmlns:p14="http://schemas.microsoft.com/office/powerpoint/2010/main" val="3383590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Ac nid ysgolion yn unig sy'n ymuno â'r diwrnod. Mae llawer o bobl eraill yn cymryd rhan hefyd, gan gynnwys y llywodraeth, llawer o elusennau, clybiau chwaraeon, yr heddlu a hyd yn oed y cwmnïau sy'n cynhyrchu eich hoff apiau a’ch hoff gemau. Trwy gymryd rhan yn y gwasanaeth hwn, rydych chi'n ymuno â miloedd o bobl eraill i ddathlu'r diwrnod!</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8E80F46-F223-424F-A1C5-3A619F490000}" type="slidenum">
              <a:rPr lang="en-GB" smtClean="0"/>
              <a:t>6</a:t>
            </a:fld>
            <a:endParaRPr lang="en-GB"/>
          </a:p>
        </p:txBody>
      </p:sp>
    </p:spTree>
    <p:extLst>
      <p:ext uri="{BB962C8B-B14F-4D97-AF65-F5344CB8AC3E}">
        <p14:creationId xmlns:p14="http://schemas.microsoft.com/office/powerpoint/2010/main" val="13145079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Eleni, ar Ddiwrnod Defnyddio’r Rhyngrwyd yn Fwy Diogel, rydyn ni’n meddwl am fath cyffrous o dechnoleg: deallusrwydd artiffisial, neu AI. Pwy all egluro beth yw AI?</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[Cymerwch ymatebion gan ddysgwyr.]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Atebion gwych, bawb - mae AI yn golygu ‘artificial intelligence’, neu ‘deallusrwydd artiffisial’ yn Gymraeg. Mae AI yn fath o system gyfrifiadurol, sydd wedi'i chynllunio i geisio gwneud rhai o'r pethau y gall yr ymennydd dynol eu gwneud.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8E80F46-F223-424F-A1C5-3A619F490000}" type="slidenum">
              <a:rPr lang="en-GB" smtClean="0"/>
              <a:t>7</a:t>
            </a:fld>
            <a:endParaRPr lang="en-GB"/>
          </a:p>
        </p:txBody>
      </p:sp>
    </p:spTree>
    <p:extLst>
      <p:ext uri="{BB962C8B-B14F-4D97-AF65-F5344CB8AC3E}">
        <p14:creationId xmlns:p14="http://schemas.microsoft.com/office/powerpoint/2010/main" val="39849466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Mae ein hymennydd yn anhygoel! Mae’n gweithio drwy’r amser i’n helpu ni i feddwl ac i ddeall pethau, i symud a siarad, ac i deimlo emosiynau a gwneud penderfyniadau. Mae ein hymennydd yn defnyddio llawer o wybodaeth i'w helpu i wneud y pethau hyn – signalau gan ein corff, beth allwn ni ei weld a’i glywed er enghraifft, ond hefyd gan y byd o’n cwmpas, a hyd yn oed gan bethau rydyn ni wedi'u dysgu yn y gorffennol. Mae’r ymennydd yn wych am wneud cysylltiadau a gweld patrymau.</a:t>
            </a:r>
            <a:r>
              <a:rPr lang="en-GB" dirty="0">
                <a:effectLst/>
              </a:rPr>
              <a:t> </a:t>
            </a:r>
            <a:endParaRPr lang="en-GB" dirty="0"/>
          </a:p>
        </p:txBody>
      </p:sp>
      <p:sp>
        <p:nvSpPr>
          <p:cNvPr id="4" name="Slide Number Placeholder 3"/>
          <p:cNvSpPr>
            <a:spLocks noGrp="1"/>
          </p:cNvSpPr>
          <p:nvPr>
            <p:ph type="sldNum" sz="quarter" idx="5"/>
          </p:nvPr>
        </p:nvSpPr>
        <p:spPr/>
        <p:txBody>
          <a:bodyPr/>
          <a:lstStyle/>
          <a:p>
            <a:fld id="{08E80F46-F223-424F-A1C5-3A619F490000}" type="slidenum">
              <a:rPr lang="en-GB" smtClean="0"/>
              <a:t>8</a:t>
            </a:fld>
            <a:endParaRPr lang="en-GB"/>
          </a:p>
        </p:txBody>
      </p:sp>
    </p:spTree>
    <p:extLst>
      <p:ext uri="{BB962C8B-B14F-4D97-AF65-F5344CB8AC3E}">
        <p14:creationId xmlns:p14="http://schemas.microsoft.com/office/powerpoint/2010/main" val="88162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Dros amser, mae gwyddonwyr cyfrifiadurol wedi datblygu AI i geisio gwneud rhai o'r pethau anhygoel y gall ein hymennydd ni eu gwneud. Mae AI yn defnyddio gwybodaeth hefyd, gelwir hyn yn ddata fel rheol. Gellir hyfforddi AI i adnabod patrymau a gwneud penderfyniadau penodol, ac wrth i'r dechnoleg wella, mae'n cael ei ddefnyddio mewn pob math o ffyrdd cyffrous.</a:t>
            </a:r>
            <a:r>
              <a:rPr lang="en-GB" dirty="0">
                <a:effectLst/>
              </a:rPr>
              <a:t> </a:t>
            </a:r>
            <a:endParaRPr lang="en-GB" dirty="0"/>
          </a:p>
        </p:txBody>
      </p:sp>
      <p:sp>
        <p:nvSpPr>
          <p:cNvPr id="4" name="Slide Number Placeholder 3"/>
          <p:cNvSpPr>
            <a:spLocks noGrp="1"/>
          </p:cNvSpPr>
          <p:nvPr>
            <p:ph type="sldNum" sz="quarter" idx="5"/>
          </p:nvPr>
        </p:nvSpPr>
        <p:spPr/>
        <p:txBody>
          <a:bodyPr/>
          <a:lstStyle/>
          <a:p>
            <a:fld id="{08E80F46-F223-424F-A1C5-3A619F490000}" type="slidenum">
              <a:rPr lang="en-GB" smtClean="0"/>
              <a:t>9</a:t>
            </a:fld>
            <a:endParaRPr lang="en-GB"/>
          </a:p>
        </p:txBody>
      </p:sp>
    </p:spTree>
    <p:extLst>
      <p:ext uri="{BB962C8B-B14F-4D97-AF65-F5344CB8AC3E}">
        <p14:creationId xmlns:p14="http://schemas.microsoft.com/office/powerpoint/2010/main" val="25073463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kern="1200" dirty="0">
                <a:solidFill>
                  <a:schemeClr val="tx1"/>
                </a:solidFill>
                <a:effectLst/>
                <a:latin typeface="+mn-lt"/>
                <a:ea typeface="+mn-ea"/>
                <a:cs typeface="+mn-cs"/>
              </a:rPr>
              <a:t>Os ydych chi erioed wedi defnyddio cynorthwyydd llais, fel Alexa neu Siri, yna mae'n debyg ei fod yn defnyddio AI.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Defnyddir AI i helpu i argymell rhaglenni teledu neu ffilmiau newydd i chi ar apiau fel Netflix a Disney+.</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Fel peiriant chwilio, gallwch ddefnyddio AI i ddod o hyd i wybodaeth. Ar Google y dyddiau hyn fe welwch chi efallai ateb gan AI ar frig eich chwiliad.</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cy-GB" sz="1200" kern="1200" dirty="0">
                <a:solidFill>
                  <a:schemeClr val="tx1"/>
                </a:solidFill>
                <a:effectLst/>
                <a:latin typeface="+mn-lt"/>
                <a:ea typeface="+mn-ea"/>
                <a:cs typeface="+mn-cs"/>
              </a:rPr>
              <a:t>Gall rhai math o AI hyd yn oed greu celf, lluniau a cherddoriaeth! Gall wneud hyn oherwydd bod AI wedi'i hyfforddi drwy lawer iawn o enghreifftiau, sydd wedi'u labelu fel y gall ddechrau gweld patrymau. Er enghraifft, mae gan lawer o luniau o flodau haul betalau melyn, felly os gofynnwch chi i AI greu llun o flodyn haul, bydd yn dilyn y patrwm hwnnw ac yn creu llun gyda phetalau melyn hefyd.</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8E80F46-F223-424F-A1C5-3A619F490000}" type="slidenum">
              <a:rPr lang="en-GB" smtClean="0"/>
              <a:t>10</a:t>
            </a:fld>
            <a:endParaRPr lang="en-GB"/>
          </a:p>
        </p:txBody>
      </p:sp>
    </p:spTree>
    <p:extLst>
      <p:ext uri="{BB962C8B-B14F-4D97-AF65-F5344CB8AC3E}">
        <p14:creationId xmlns:p14="http://schemas.microsoft.com/office/powerpoint/2010/main" val="3104039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5228D-2578-10D4-0D96-1FB864C8F54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66D13438-C750-0CF0-AE31-EE9F9DE3E2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E5057914-18F4-5C1F-BA51-5617D538F0D9}"/>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CD7EA8A6-8879-1BBA-EA02-1E618E65AF9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009704-61DF-FB03-EDE9-E4238F0DEC7C}"/>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3300062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0F1E2-DF40-416E-0187-34E90AA83061}"/>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A3D4483E-95EB-BC79-8EDE-BF9D25EE0C7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8753B95-DD1C-F39B-DEA2-213C02FA0897}"/>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D9B7ECD6-7D51-94F6-BFB9-A307C62492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105C9A-F192-42FC-5A9A-C659FAE9CCBE}"/>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764712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0942D3A-6B43-6992-947C-2B4E9A069D3C}"/>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002B3853-92FF-B7D3-79B2-4EC7EEE9FEE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6BD0418-5457-A071-05BD-7C7ECAE24D53}"/>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20DFFEFC-D0D6-8A35-3463-5EE0A833551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24531E0-6B85-23BE-38E7-5757A1CB2F04}"/>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528988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52BFA-9799-B337-CC31-11159A8AFA76}"/>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73E35248-0017-FE24-498D-BD5821DD9F0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BB33A89-803E-223A-D1B5-7865E78669FB}"/>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322A3FD0-7897-B82B-16E2-A0A9A00B066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CC7ED1-5336-4660-DC6B-1DAB44EE3002}"/>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3021420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C56B3-EEDC-D396-E533-9E3F97EFDC7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C24C005D-30A4-81B0-FC3B-CC6808D89D2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DD8C7A3-AF40-07B9-D05B-4DC933A1713F}"/>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23EDE55F-C3E8-E23F-4EE9-B0F9F49F4B8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4779C7-4D37-C575-7071-A4CAF93D9372}"/>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2309965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9D0D5-980F-AEEA-6AAF-998A8256C698}"/>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9C4A6504-3D0F-BB5D-550E-276AE2C9668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6A7A745B-2309-6D05-9C66-7009CE7EC2D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AEBC2D71-BA57-F9E1-7C37-E1B672AFE343}"/>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6" name="Footer Placeholder 5">
            <a:extLst>
              <a:ext uri="{FF2B5EF4-FFF2-40B4-BE49-F238E27FC236}">
                <a16:creationId xmlns:a16="http://schemas.microsoft.com/office/drawing/2014/main" id="{F154D12B-2B6C-2354-1CD2-57269DF7E8B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F73CECB-59ED-9C7D-1777-8C42F8779183}"/>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4255690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E7FD1-0E6E-784A-123B-C6B7F11D5ABE}"/>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6D874E83-4675-CE70-B8BD-908360C201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3DE126D-CA28-F75E-C05E-9743E6C7617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FB424911-3148-7673-7B5B-05810441DC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7FD629B-74C7-9A8D-D64F-54E5D63DC84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4459A97F-07FB-7531-BF7B-85BEF4446D42}"/>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8" name="Footer Placeholder 7">
            <a:extLst>
              <a:ext uri="{FF2B5EF4-FFF2-40B4-BE49-F238E27FC236}">
                <a16:creationId xmlns:a16="http://schemas.microsoft.com/office/drawing/2014/main" id="{B5BBFFEA-F63D-0224-B26D-36CDF8C43FE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72A9FBC-14C2-D68E-B59B-B16B951A3A71}"/>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991011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E29B3-B8CC-A3F1-3D47-58862B87E49D}"/>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E7FF16FA-3150-50EC-20B6-D5C6C526844B}"/>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4" name="Footer Placeholder 3">
            <a:extLst>
              <a:ext uri="{FF2B5EF4-FFF2-40B4-BE49-F238E27FC236}">
                <a16:creationId xmlns:a16="http://schemas.microsoft.com/office/drawing/2014/main" id="{5B22F836-851B-C733-F735-7D6D97E773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93C7AAB-706C-C0FD-3FC4-44CDE5C4C6A6}"/>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2515457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F99586-2473-5DF9-2E18-A9B9788EB2D2}"/>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3" name="Footer Placeholder 2">
            <a:extLst>
              <a:ext uri="{FF2B5EF4-FFF2-40B4-BE49-F238E27FC236}">
                <a16:creationId xmlns:a16="http://schemas.microsoft.com/office/drawing/2014/main" id="{AACFD77E-FD06-142D-DBCD-620CA4CAFFC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5AB6968-F5C4-84B4-120F-72EEA1E7265D}"/>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505024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75470-A12D-3C98-A205-710EDA3940B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09F89C2A-9B3E-CC3D-DD15-E815F37ECC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6492A04D-0CE0-E5D7-7ADA-0142E638EC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E3475B4-00D6-2677-F18E-D697A8D79719}"/>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6" name="Footer Placeholder 5">
            <a:extLst>
              <a:ext uri="{FF2B5EF4-FFF2-40B4-BE49-F238E27FC236}">
                <a16:creationId xmlns:a16="http://schemas.microsoft.com/office/drawing/2014/main" id="{85D01F22-E8F3-8B35-233B-E96D006736A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4B18503-199C-793A-678C-51A540B67FDE}"/>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4080960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BED7A-4AD4-6505-A665-44489EFB22B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359B431F-24A2-37A0-F83F-9B30AAEAC1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27EB16C-A3D3-3B8F-DC9E-16B2F4B47C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B09B2EC-E9E2-1840-61BF-A5B66DAFD8DA}"/>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6" name="Footer Placeholder 5">
            <a:extLst>
              <a:ext uri="{FF2B5EF4-FFF2-40B4-BE49-F238E27FC236}">
                <a16:creationId xmlns:a16="http://schemas.microsoft.com/office/drawing/2014/main" id="{BB55FE94-359B-8D50-5300-9E1D2EF497B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7D1612-185B-EA79-C260-66496ACA7626}"/>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3142538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3CA890-E427-85E8-68D9-957F788BA9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AC60F697-885B-0AD4-6E97-95BC6F8B16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B04FBB8-DD45-4C6C-CAC7-A056F7FD9D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7EA005F4-07D3-6F4E-898F-D374D85339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EB9B699-A244-C223-B072-2E4014D914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513F903-DD84-3345-8F4D-494C3B2842BA}" type="slidenum">
              <a:rPr lang="en-GB" smtClean="0"/>
              <a:t>‹#›</a:t>
            </a:fld>
            <a:endParaRPr lang="en-GB"/>
          </a:p>
        </p:txBody>
      </p:sp>
    </p:spTree>
    <p:extLst>
      <p:ext uri="{BB962C8B-B14F-4D97-AF65-F5344CB8AC3E}">
        <p14:creationId xmlns:p14="http://schemas.microsoft.com/office/powerpoint/2010/main" val="41739358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18" Type="http://schemas.openxmlformats.org/officeDocument/2006/relationships/image" Target="../media/image37.png"/><Relationship Id="rId26" Type="http://schemas.openxmlformats.org/officeDocument/2006/relationships/image" Target="../media/image45.png"/><Relationship Id="rId3" Type="http://schemas.openxmlformats.org/officeDocument/2006/relationships/image" Target="../media/image22.png"/><Relationship Id="rId21" Type="http://schemas.openxmlformats.org/officeDocument/2006/relationships/image" Target="../media/image40.png"/><Relationship Id="rId7" Type="http://schemas.openxmlformats.org/officeDocument/2006/relationships/image" Target="../media/image26.png"/><Relationship Id="rId12" Type="http://schemas.openxmlformats.org/officeDocument/2006/relationships/image" Target="../media/image31.png"/><Relationship Id="rId17" Type="http://schemas.openxmlformats.org/officeDocument/2006/relationships/image" Target="../media/image36.png"/><Relationship Id="rId25" Type="http://schemas.openxmlformats.org/officeDocument/2006/relationships/image" Target="../media/image44.png"/><Relationship Id="rId2" Type="http://schemas.openxmlformats.org/officeDocument/2006/relationships/notesSlide" Target="../notesSlides/notesSlide9.xml"/><Relationship Id="rId16" Type="http://schemas.openxmlformats.org/officeDocument/2006/relationships/image" Target="../media/image35.png"/><Relationship Id="rId20"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image" Target="../media/image30.png"/><Relationship Id="rId24" Type="http://schemas.openxmlformats.org/officeDocument/2006/relationships/image" Target="../media/image43.png"/><Relationship Id="rId5" Type="http://schemas.openxmlformats.org/officeDocument/2006/relationships/image" Target="../media/image24.png"/><Relationship Id="rId15" Type="http://schemas.openxmlformats.org/officeDocument/2006/relationships/image" Target="../media/image34.png"/><Relationship Id="rId23" Type="http://schemas.openxmlformats.org/officeDocument/2006/relationships/image" Target="../media/image42.png"/><Relationship Id="rId10" Type="http://schemas.openxmlformats.org/officeDocument/2006/relationships/image" Target="../media/image29.png"/><Relationship Id="rId19" Type="http://schemas.openxmlformats.org/officeDocument/2006/relationships/image" Target="../media/image38.png"/><Relationship Id="rId4" Type="http://schemas.openxmlformats.org/officeDocument/2006/relationships/image" Target="../media/image23.png"/><Relationship Id="rId9" Type="http://schemas.openxmlformats.org/officeDocument/2006/relationships/image" Target="../media/image28.png"/><Relationship Id="rId14" Type="http://schemas.openxmlformats.org/officeDocument/2006/relationships/image" Target="../media/image33.png"/><Relationship Id="rId22" Type="http://schemas.openxmlformats.org/officeDocument/2006/relationships/image" Target="../media/image41.png"/></Relationships>
</file>

<file path=ppt/slides/_rels/slide1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12.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3.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14.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12.png"/><Relationship Id="rId7" Type="http://schemas.openxmlformats.org/officeDocument/2006/relationships/image" Target="../media/image6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 Id="rId9" Type="http://schemas.openxmlformats.org/officeDocument/2006/relationships/image" Target="../media/image64.png"/></Relationships>
</file>

<file path=ppt/slides/_rels/slide1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png"/></Relationships>
</file>

<file path=ppt/slides/_rels/slide16.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53.png"/><Relationship Id="rId7" Type="http://schemas.openxmlformats.org/officeDocument/2006/relationships/image" Target="../media/image70.png"/><Relationship Id="rId12" Type="http://schemas.openxmlformats.org/officeDocument/2006/relationships/image" Target="../media/image7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69.png"/><Relationship Id="rId11" Type="http://schemas.openxmlformats.org/officeDocument/2006/relationships/image" Target="../media/image74.png"/><Relationship Id="rId5" Type="http://schemas.openxmlformats.org/officeDocument/2006/relationships/image" Target="../media/image68.png"/><Relationship Id="rId10" Type="http://schemas.openxmlformats.org/officeDocument/2006/relationships/image" Target="../media/image73.png"/><Relationship Id="rId4" Type="http://schemas.openxmlformats.org/officeDocument/2006/relationships/image" Target="../media/image54.png"/><Relationship Id="rId9" Type="http://schemas.openxmlformats.org/officeDocument/2006/relationships/image" Target="../media/image72.png"/></Relationships>
</file>

<file path=ppt/slides/_rels/slide1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78.png"/><Relationship Id="rId4" Type="http://schemas.openxmlformats.org/officeDocument/2006/relationships/image" Target="../media/image7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F59D73F-D578-A053-59CA-C72498F429A9}"/>
              </a:ext>
              <a:ext uri="{C183D7F6-B498-43B3-948B-1728B52AA6E4}">
                <adec:decorative xmlns:adec="http://schemas.microsoft.com/office/drawing/2017/decorative" val="1"/>
              </a:ext>
            </a:extLst>
          </p:cNvPr>
          <p:cNvGrpSpPr/>
          <p:nvPr/>
        </p:nvGrpSpPr>
        <p:grpSpPr>
          <a:xfrm>
            <a:off x="0" y="1932083"/>
            <a:ext cx="12192000" cy="2993835"/>
            <a:chOff x="0" y="1727651"/>
            <a:chExt cx="12192000" cy="2993835"/>
          </a:xfrm>
        </p:grpSpPr>
        <p:sp>
          <p:nvSpPr>
            <p:cNvPr id="8" name="TextBox 7">
              <a:extLst>
                <a:ext uri="{FF2B5EF4-FFF2-40B4-BE49-F238E27FC236}">
                  <a16:creationId xmlns:a16="http://schemas.microsoft.com/office/drawing/2014/main" id="{0D7DA2F3-82F3-E97B-E788-12016DBB6214}"/>
                </a:ext>
              </a:extLst>
            </p:cNvPr>
            <p:cNvSpPr txBox="1"/>
            <p:nvPr/>
          </p:nvSpPr>
          <p:spPr>
            <a:xfrm>
              <a:off x="0" y="1727651"/>
              <a:ext cx="12192000" cy="954107"/>
            </a:xfrm>
            <a:prstGeom prst="rect">
              <a:avLst/>
            </a:prstGeom>
            <a:noFill/>
          </p:spPr>
          <p:txBody>
            <a:bodyPr wrap="square" rtlCol="0">
              <a:spAutoFit/>
            </a:bodyPr>
            <a:lstStyle/>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Diwrnod Defnyddio’r Rhyngrwyd </a:t>
              </a:r>
              <a:br>
                <a:rPr lang="cy-GB" sz="2800" b="1" noProof="0" dirty="0">
                  <a:latin typeface="Verdana" panose="020B0604030504040204" pitchFamily="34" charset="0"/>
                  <a:ea typeface="Verdana" panose="020B0604030504040204" pitchFamily="34" charset="0"/>
                  <a:cs typeface="Verdana" panose="020B0604030504040204" pitchFamily="34" charset="0"/>
                </a:rPr>
              </a:br>
              <a:r>
                <a:rPr lang="cy-GB" sz="2800" b="1" noProof="0" dirty="0">
                  <a:latin typeface="Verdana" panose="020B0604030504040204" pitchFamily="34" charset="0"/>
                  <a:ea typeface="Verdana" panose="020B0604030504040204" pitchFamily="34" charset="0"/>
                  <a:cs typeface="Verdana" panose="020B0604030504040204" pitchFamily="34" charset="0"/>
                </a:rPr>
                <a:t>yn Fwy Diogel 2026</a:t>
              </a:r>
            </a:p>
          </p:txBody>
        </p:sp>
        <p:sp>
          <p:nvSpPr>
            <p:cNvPr id="9" name="TextBox 8">
              <a:extLst>
                <a:ext uri="{FF2B5EF4-FFF2-40B4-BE49-F238E27FC236}">
                  <a16:creationId xmlns:a16="http://schemas.microsoft.com/office/drawing/2014/main" id="{28710FE4-D3D6-472F-6149-2AB588A55230}"/>
                </a:ext>
              </a:extLst>
            </p:cNvPr>
            <p:cNvSpPr txBox="1"/>
            <p:nvPr/>
          </p:nvSpPr>
          <p:spPr>
            <a:xfrm>
              <a:off x="1802130" y="2726996"/>
              <a:ext cx="8587740" cy="512961"/>
            </a:xfrm>
            <a:prstGeom prst="rect">
              <a:avLst/>
            </a:prstGeom>
            <a:noFill/>
          </p:spPr>
          <p:txBody>
            <a:bodyPr wrap="square" rtlCol="0">
              <a:spAutoFit/>
            </a:bodyPr>
            <a:lstStyle/>
            <a:p>
              <a:pPr algn="ctr">
                <a:lnSpc>
                  <a:spcPts val="3560"/>
                </a:lnSpc>
              </a:pPr>
              <a:r>
                <a:rPr lang="cy-GB" sz="2800" noProof="0" dirty="0">
                  <a:latin typeface="Verdana" panose="020B0604030504040204" pitchFamily="34" charset="0"/>
                  <a:ea typeface="Verdana" panose="020B0604030504040204" pitchFamily="34" charset="0"/>
                  <a:cs typeface="Verdana" panose="020B0604030504040204" pitchFamily="34" charset="0"/>
                </a:rPr>
                <a:t>Gwasanaeth i ddysgwyr 4 i 11 oed.</a:t>
              </a:r>
            </a:p>
          </p:txBody>
        </p:sp>
        <p:sp>
          <p:nvSpPr>
            <p:cNvPr id="11" name="TextBox 10">
              <a:extLst>
                <a:ext uri="{FF2B5EF4-FFF2-40B4-BE49-F238E27FC236}">
                  <a16:creationId xmlns:a16="http://schemas.microsoft.com/office/drawing/2014/main" id="{9B9A0B65-4A69-2215-A0EB-B3F29FD1E5CC}"/>
                </a:ext>
              </a:extLst>
            </p:cNvPr>
            <p:cNvSpPr txBox="1"/>
            <p:nvPr/>
          </p:nvSpPr>
          <p:spPr>
            <a:xfrm>
              <a:off x="962978" y="3285195"/>
              <a:ext cx="10266045" cy="1436291"/>
            </a:xfrm>
            <a:prstGeom prst="rect">
              <a:avLst/>
            </a:prstGeom>
            <a:noFill/>
          </p:spPr>
          <p:txBody>
            <a:bodyPr wrap="square">
              <a:spAutoFit/>
            </a:bodyPr>
            <a:lstStyle/>
            <a:p>
              <a:pPr algn="ctr">
                <a:lnSpc>
                  <a:spcPts val="3560"/>
                </a:lnSpc>
              </a:pPr>
              <a:r>
                <a:rPr lang="cy-GB" sz="2800" noProof="0" dirty="0">
                  <a:latin typeface="Verdana" panose="020B0604030504040204" pitchFamily="34" charset="0"/>
                  <a:ea typeface="Verdana" panose="020B0604030504040204" pitchFamily="34" charset="0"/>
                  <a:cs typeface="Verdana" panose="020B0604030504040204" pitchFamily="34" charset="0"/>
                </a:rPr>
                <a:t>O dan y sleidiau fe welwch sgript i helpu gyda’r cyflwyno. I argraffu’r sgript, dewiswch argraffu ‘Notes Pages’ yn y gosodiadau argraffu</a:t>
              </a:r>
            </a:p>
          </p:txBody>
        </p:sp>
      </p:grpSp>
      <p:sp>
        <p:nvSpPr>
          <p:cNvPr id="3" name="Title 2">
            <a:extLst>
              <a:ext uri="{FF2B5EF4-FFF2-40B4-BE49-F238E27FC236}">
                <a16:creationId xmlns:a16="http://schemas.microsoft.com/office/drawing/2014/main" id="{20AE49F4-80C4-0928-6DFC-D96F555A0C22}"/>
              </a:ext>
              <a:ext uri="{C183D7F6-B498-43B3-948B-1728B52AA6E4}">
                <adec:decorative xmlns:adec="http://schemas.microsoft.com/office/drawing/2017/decorative" val="1"/>
              </a:ext>
            </a:extLst>
          </p:cNvPr>
          <p:cNvSpPr>
            <a:spLocks noGrp="1"/>
          </p:cNvSpPr>
          <p:nvPr>
            <p:ph type="ctrTitle"/>
          </p:nvPr>
        </p:nvSpPr>
        <p:spPr>
          <a:xfrm>
            <a:off x="1524000" y="-2387600"/>
            <a:ext cx="9144000" cy="2387600"/>
          </a:xfrm>
        </p:spPr>
        <p:txBody>
          <a:bodyPr vert="horz" lIns="91440" tIns="45720" rIns="91440" bIns="45720" rtlCol="0" anchor="b">
            <a:normAutofit/>
          </a:bodyPr>
          <a:lstStyle/>
          <a:p>
            <a:r>
              <a:rPr lang="cy-GB" noProof="0" dirty="0"/>
              <a:t>Sleid 1</a:t>
            </a:r>
          </a:p>
        </p:txBody>
      </p:sp>
    </p:spTree>
    <p:custDataLst>
      <p:tags r:id="rId1"/>
    </p:custDataLst>
    <p:extLst>
      <p:ext uri="{BB962C8B-B14F-4D97-AF65-F5344CB8AC3E}">
        <p14:creationId xmlns:p14="http://schemas.microsoft.com/office/powerpoint/2010/main" val="10677579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F56E92-E206-6E6D-188E-9CB62A26C0EE}"/>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18A1ADC2-E1B9-AF7D-4CC7-6225901569C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5" name="Picture 4">
            <a:extLst>
              <a:ext uri="{FF2B5EF4-FFF2-40B4-BE49-F238E27FC236}">
                <a16:creationId xmlns:a16="http://schemas.microsoft.com/office/drawing/2014/main" id="{A3EBDC5A-EBB7-728F-2B5E-F6901EF5DE73}"/>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7" name="Picture 6">
            <a:extLst>
              <a:ext uri="{FF2B5EF4-FFF2-40B4-BE49-F238E27FC236}">
                <a16:creationId xmlns:a16="http://schemas.microsoft.com/office/drawing/2014/main" id="{B2870589-B0BE-EEA7-19F5-9CCF6855EED1}"/>
              </a:ext>
              <a:ext uri="{C183D7F6-B498-43B3-948B-1728B52AA6E4}">
                <adec:decorative xmlns:adec="http://schemas.microsoft.com/office/drawing/2017/decorative" val="1"/>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9192128" y="4937760"/>
            <a:ext cx="1661097" cy="1783882"/>
          </a:xfrm>
          <a:prstGeom prst="rect">
            <a:avLst/>
          </a:prstGeom>
        </p:spPr>
      </p:pic>
      <p:pic>
        <p:nvPicPr>
          <p:cNvPr id="11" name="Picture 10">
            <a:extLst>
              <a:ext uri="{FF2B5EF4-FFF2-40B4-BE49-F238E27FC236}">
                <a16:creationId xmlns:a16="http://schemas.microsoft.com/office/drawing/2014/main" id="{05AFF3A1-C30F-AC1B-EBF7-8C480A4171DD}"/>
              </a:ext>
              <a:ext uri="{C183D7F6-B498-43B3-948B-1728B52AA6E4}">
                <adec:decorative xmlns:adec="http://schemas.microsoft.com/office/drawing/2017/decorative" val="1"/>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6192254" y="136358"/>
            <a:ext cx="2855499" cy="6577263"/>
          </a:xfrm>
          <a:prstGeom prst="rect">
            <a:avLst/>
          </a:prstGeom>
        </p:spPr>
      </p:pic>
      <p:pic>
        <p:nvPicPr>
          <p:cNvPr id="12" name="Picture 11">
            <a:extLst>
              <a:ext uri="{FF2B5EF4-FFF2-40B4-BE49-F238E27FC236}">
                <a16:creationId xmlns:a16="http://schemas.microsoft.com/office/drawing/2014/main" id="{10C72C68-B18D-5F7B-15F8-429DEB1802F7}"/>
              </a:ext>
              <a:ext uri="{C183D7F6-B498-43B3-948B-1728B52AA6E4}">
                <adec:decorative xmlns:adec="http://schemas.microsoft.com/office/drawing/2017/decorative" val="1"/>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3144249" y="128337"/>
            <a:ext cx="2855499" cy="6577263"/>
          </a:xfrm>
          <a:prstGeom prst="rect">
            <a:avLst/>
          </a:prstGeom>
        </p:spPr>
      </p:pic>
      <p:pic>
        <p:nvPicPr>
          <p:cNvPr id="13" name="Picture 12">
            <a:extLst>
              <a:ext uri="{FF2B5EF4-FFF2-40B4-BE49-F238E27FC236}">
                <a16:creationId xmlns:a16="http://schemas.microsoft.com/office/drawing/2014/main" id="{05737FA7-C289-0571-D61D-77BDE44CC73E}"/>
              </a:ext>
              <a:ext uri="{C183D7F6-B498-43B3-948B-1728B52AA6E4}">
                <adec:decorative xmlns:adec="http://schemas.microsoft.com/office/drawing/2017/decorative" val="1"/>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a:fillRect/>
          </a:stretch>
        </p:blipFill>
        <p:spPr>
          <a:xfrm>
            <a:off x="144375" y="136358"/>
            <a:ext cx="2855499" cy="6577263"/>
          </a:xfrm>
          <a:prstGeom prst="rect">
            <a:avLst/>
          </a:prstGeom>
        </p:spPr>
      </p:pic>
      <p:pic>
        <p:nvPicPr>
          <p:cNvPr id="14" name="Picture 13">
            <a:extLst>
              <a:ext uri="{FF2B5EF4-FFF2-40B4-BE49-F238E27FC236}">
                <a16:creationId xmlns:a16="http://schemas.microsoft.com/office/drawing/2014/main" id="{077FAACC-03C1-C52A-AFFD-C6927B7B42BB}"/>
              </a:ext>
              <a:ext uri="{C183D7F6-B498-43B3-948B-1728B52AA6E4}">
                <adec:decorative xmlns:adec="http://schemas.microsoft.com/office/drawing/2017/decorative" val="1"/>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a:fillRect/>
          </a:stretch>
        </p:blipFill>
        <p:spPr>
          <a:xfrm>
            <a:off x="10319657" y="3385872"/>
            <a:ext cx="1711921" cy="1632857"/>
          </a:xfrm>
          <a:prstGeom prst="rect">
            <a:avLst/>
          </a:prstGeom>
        </p:spPr>
      </p:pic>
      <p:pic>
        <p:nvPicPr>
          <p:cNvPr id="15" name="Picture 14">
            <a:extLst>
              <a:ext uri="{FF2B5EF4-FFF2-40B4-BE49-F238E27FC236}">
                <a16:creationId xmlns:a16="http://schemas.microsoft.com/office/drawing/2014/main" id="{E8EEF1E0-73C0-3C35-E1A5-A49007A99759}"/>
              </a:ext>
              <a:ext uri="{C183D7F6-B498-43B3-948B-1728B52AA6E4}">
                <adec:decorative xmlns:adec="http://schemas.microsoft.com/office/drawing/2017/decorative" val="1"/>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a:fillRect/>
          </a:stretch>
        </p:blipFill>
        <p:spPr>
          <a:xfrm>
            <a:off x="9240259" y="1894114"/>
            <a:ext cx="1612966" cy="1632857"/>
          </a:xfrm>
          <a:prstGeom prst="rect">
            <a:avLst/>
          </a:prstGeom>
        </p:spPr>
      </p:pic>
      <p:pic>
        <p:nvPicPr>
          <p:cNvPr id="16" name="Picture 15">
            <a:extLst>
              <a:ext uri="{FF2B5EF4-FFF2-40B4-BE49-F238E27FC236}">
                <a16:creationId xmlns:a16="http://schemas.microsoft.com/office/drawing/2014/main" id="{58E72CBB-D8B6-9960-87CE-46A39030AFA6}"/>
              </a:ext>
              <a:ext uri="{C183D7F6-B498-43B3-948B-1728B52AA6E4}">
                <adec:decorative xmlns:adec="http://schemas.microsoft.com/office/drawing/2017/decorative" val="1"/>
              </a:ext>
            </a:extLst>
          </p:cNvPr>
          <p:cNvPicPr>
            <a:picLocks noChangeAspect="1"/>
          </p:cNvPicPr>
          <p:nvPr/>
        </p:nvPicPr>
        <p:blipFill rotWithShape="1">
          <a:blip r:embed="rId11" cstate="print">
            <a:extLst>
              <a:ext uri="{28A0092B-C50C-407E-A947-70E740481C1C}">
                <a14:useLocalDpi xmlns:a14="http://schemas.microsoft.com/office/drawing/2010/main"/>
              </a:ext>
            </a:extLst>
          </a:blip>
          <a:srcRect/>
          <a:stretch>
            <a:fillRect/>
          </a:stretch>
        </p:blipFill>
        <p:spPr>
          <a:xfrm>
            <a:off x="10319657" y="144379"/>
            <a:ext cx="1711919" cy="1749735"/>
          </a:xfrm>
          <a:prstGeom prst="rect">
            <a:avLst/>
          </a:prstGeom>
        </p:spPr>
      </p:pic>
      <p:pic>
        <p:nvPicPr>
          <p:cNvPr id="18" name="Picture 17">
            <a:extLst>
              <a:ext uri="{FF2B5EF4-FFF2-40B4-BE49-F238E27FC236}">
                <a16:creationId xmlns:a16="http://schemas.microsoft.com/office/drawing/2014/main" id="{2881606F-2902-16D9-2F62-178E6B5D5F5A}"/>
              </a:ext>
              <a:ext uri="{C183D7F6-B498-43B3-948B-1728B52AA6E4}">
                <adec:decorative xmlns:adec="http://schemas.microsoft.com/office/drawing/2017/decorative" val="1"/>
              </a:ext>
            </a:extLst>
          </p:cNvPr>
          <p:cNvPicPr>
            <a:picLocks noChangeAspect="1"/>
          </p:cNvPicPr>
          <p:nvPr/>
        </p:nvPicPr>
        <p:blipFill rotWithShape="1">
          <a:blip r:embed="rId12" cstate="print">
            <a:extLst>
              <a:ext uri="{28A0092B-C50C-407E-A947-70E740481C1C}">
                <a14:useLocalDpi xmlns:a14="http://schemas.microsoft.com/office/drawing/2010/main"/>
              </a:ext>
            </a:extLst>
          </a:blip>
          <a:srcRect/>
          <a:stretch>
            <a:fillRect/>
          </a:stretch>
        </p:blipFill>
        <p:spPr>
          <a:xfrm>
            <a:off x="144375" y="2363954"/>
            <a:ext cx="1809425" cy="1656717"/>
          </a:xfrm>
          <a:prstGeom prst="rect">
            <a:avLst/>
          </a:prstGeom>
        </p:spPr>
      </p:pic>
      <p:pic>
        <p:nvPicPr>
          <p:cNvPr id="20" name="Picture 19">
            <a:extLst>
              <a:ext uri="{FF2B5EF4-FFF2-40B4-BE49-F238E27FC236}">
                <a16:creationId xmlns:a16="http://schemas.microsoft.com/office/drawing/2014/main" id="{EDD909EC-688B-76BA-7638-8165F950C968}"/>
              </a:ext>
              <a:ext uri="{C183D7F6-B498-43B3-948B-1728B52AA6E4}">
                <adec:decorative xmlns:adec="http://schemas.microsoft.com/office/drawing/2017/decorative" val="1"/>
              </a:ext>
            </a:extLst>
          </p:cNvPr>
          <p:cNvPicPr>
            <a:picLocks noChangeAspect="1"/>
          </p:cNvPicPr>
          <p:nvPr/>
        </p:nvPicPr>
        <p:blipFill rotWithShape="1">
          <a:blip r:embed="rId13" cstate="print">
            <a:extLst>
              <a:ext uri="{28A0092B-C50C-407E-A947-70E740481C1C}">
                <a14:useLocalDpi xmlns:a14="http://schemas.microsoft.com/office/drawing/2010/main"/>
              </a:ext>
            </a:extLst>
          </a:blip>
          <a:srcRect/>
          <a:stretch>
            <a:fillRect/>
          </a:stretch>
        </p:blipFill>
        <p:spPr>
          <a:xfrm>
            <a:off x="1171576" y="442913"/>
            <a:ext cx="1671638" cy="1614487"/>
          </a:xfrm>
          <a:prstGeom prst="rect">
            <a:avLst/>
          </a:prstGeom>
        </p:spPr>
      </p:pic>
      <p:pic>
        <p:nvPicPr>
          <p:cNvPr id="21" name="Picture 20">
            <a:extLst>
              <a:ext uri="{FF2B5EF4-FFF2-40B4-BE49-F238E27FC236}">
                <a16:creationId xmlns:a16="http://schemas.microsoft.com/office/drawing/2014/main" id="{78C0231C-EE6E-EE62-AF70-21D0A5F46F9E}"/>
              </a:ext>
              <a:ext uri="{C183D7F6-B498-43B3-948B-1728B52AA6E4}">
                <adec:decorative xmlns:adec="http://schemas.microsoft.com/office/drawing/2017/decorative" val="1"/>
              </a:ext>
            </a:extLst>
          </p:cNvPr>
          <p:cNvPicPr>
            <a:picLocks noChangeAspect="1"/>
          </p:cNvPicPr>
          <p:nvPr/>
        </p:nvPicPr>
        <p:blipFill rotWithShape="1">
          <a:blip r:embed="rId14" cstate="print">
            <a:extLst>
              <a:ext uri="{28A0092B-C50C-407E-A947-70E740481C1C}">
                <a14:useLocalDpi xmlns:a14="http://schemas.microsoft.com/office/drawing/2010/main"/>
              </a:ext>
            </a:extLst>
          </a:blip>
          <a:srcRect/>
          <a:stretch>
            <a:fillRect/>
          </a:stretch>
        </p:blipFill>
        <p:spPr>
          <a:xfrm>
            <a:off x="3570514" y="642937"/>
            <a:ext cx="855829" cy="952502"/>
          </a:xfrm>
          <a:prstGeom prst="rect">
            <a:avLst/>
          </a:prstGeom>
        </p:spPr>
      </p:pic>
      <p:pic>
        <p:nvPicPr>
          <p:cNvPr id="22" name="Picture 21">
            <a:extLst>
              <a:ext uri="{FF2B5EF4-FFF2-40B4-BE49-F238E27FC236}">
                <a16:creationId xmlns:a16="http://schemas.microsoft.com/office/drawing/2014/main" id="{858232B2-AD0F-0AEC-3D81-43771385F335}"/>
              </a:ext>
              <a:ext uri="{C183D7F6-B498-43B3-948B-1728B52AA6E4}">
                <adec:decorative xmlns:adec="http://schemas.microsoft.com/office/drawing/2017/decorative" val="1"/>
              </a:ext>
            </a:extLst>
          </p:cNvPr>
          <p:cNvPicPr>
            <a:picLocks noChangeAspect="1"/>
          </p:cNvPicPr>
          <p:nvPr/>
        </p:nvPicPr>
        <p:blipFill rotWithShape="1">
          <a:blip r:embed="rId15" cstate="print">
            <a:extLst>
              <a:ext uri="{28A0092B-C50C-407E-A947-70E740481C1C}">
                <a14:useLocalDpi xmlns:a14="http://schemas.microsoft.com/office/drawing/2010/main"/>
              </a:ext>
            </a:extLst>
          </a:blip>
          <a:srcRect/>
          <a:stretch>
            <a:fillRect/>
          </a:stretch>
        </p:blipFill>
        <p:spPr>
          <a:xfrm>
            <a:off x="4513943" y="1045029"/>
            <a:ext cx="1329145" cy="1344244"/>
          </a:xfrm>
          <a:prstGeom prst="rect">
            <a:avLst/>
          </a:prstGeom>
        </p:spPr>
      </p:pic>
      <p:pic>
        <p:nvPicPr>
          <p:cNvPr id="23" name="Picture 22">
            <a:extLst>
              <a:ext uri="{FF2B5EF4-FFF2-40B4-BE49-F238E27FC236}">
                <a16:creationId xmlns:a16="http://schemas.microsoft.com/office/drawing/2014/main" id="{35C70E8D-397A-F266-11D8-CD14B93E6291}"/>
              </a:ext>
              <a:ext uri="{C183D7F6-B498-43B3-948B-1728B52AA6E4}">
                <adec:decorative xmlns:adec="http://schemas.microsoft.com/office/drawing/2017/decorative" val="1"/>
              </a:ext>
            </a:extLst>
          </p:cNvPr>
          <p:cNvPicPr>
            <a:picLocks noChangeAspect="1"/>
          </p:cNvPicPr>
          <p:nvPr/>
        </p:nvPicPr>
        <p:blipFill rotWithShape="1">
          <a:blip r:embed="rId16" cstate="print">
            <a:extLst>
              <a:ext uri="{28A0092B-C50C-407E-A947-70E740481C1C}">
                <a14:useLocalDpi xmlns:a14="http://schemas.microsoft.com/office/drawing/2010/main"/>
              </a:ext>
            </a:extLst>
          </a:blip>
          <a:srcRect/>
          <a:stretch>
            <a:fillRect/>
          </a:stretch>
        </p:blipFill>
        <p:spPr>
          <a:xfrm>
            <a:off x="4027075" y="2871788"/>
            <a:ext cx="1079763" cy="1000125"/>
          </a:xfrm>
          <a:prstGeom prst="rect">
            <a:avLst/>
          </a:prstGeom>
        </p:spPr>
      </p:pic>
      <p:pic>
        <p:nvPicPr>
          <p:cNvPr id="24" name="Picture 23">
            <a:extLst>
              <a:ext uri="{FF2B5EF4-FFF2-40B4-BE49-F238E27FC236}">
                <a16:creationId xmlns:a16="http://schemas.microsoft.com/office/drawing/2014/main" id="{974D3E6D-68D2-5E28-BDBE-B5ABE7E5C9D6}"/>
              </a:ext>
              <a:ext uri="{C183D7F6-B498-43B3-948B-1728B52AA6E4}">
                <adec:decorative xmlns:adec="http://schemas.microsoft.com/office/drawing/2017/decorative" val="1"/>
              </a:ext>
            </a:extLst>
          </p:cNvPr>
          <p:cNvPicPr>
            <a:picLocks noChangeAspect="1"/>
          </p:cNvPicPr>
          <p:nvPr/>
        </p:nvPicPr>
        <p:blipFill rotWithShape="1">
          <a:blip r:embed="rId17" cstate="print">
            <a:extLst>
              <a:ext uri="{28A0092B-C50C-407E-A947-70E740481C1C}">
                <a14:useLocalDpi xmlns:a14="http://schemas.microsoft.com/office/drawing/2010/main"/>
              </a:ext>
            </a:extLst>
          </a:blip>
          <a:srcRect/>
          <a:stretch>
            <a:fillRect/>
          </a:stretch>
        </p:blipFill>
        <p:spPr>
          <a:xfrm>
            <a:off x="3457575" y="5018729"/>
            <a:ext cx="1186867" cy="1196334"/>
          </a:xfrm>
          <a:prstGeom prst="rect">
            <a:avLst/>
          </a:prstGeom>
        </p:spPr>
      </p:pic>
      <p:pic>
        <p:nvPicPr>
          <p:cNvPr id="25" name="Picture 24">
            <a:extLst>
              <a:ext uri="{FF2B5EF4-FFF2-40B4-BE49-F238E27FC236}">
                <a16:creationId xmlns:a16="http://schemas.microsoft.com/office/drawing/2014/main" id="{4597288C-DF72-844D-5C76-9F61EC2AD8CA}"/>
              </a:ext>
              <a:ext uri="{C183D7F6-B498-43B3-948B-1728B52AA6E4}">
                <adec:decorative xmlns:adec="http://schemas.microsoft.com/office/drawing/2017/decorative" val="1"/>
              </a:ext>
            </a:extLst>
          </p:cNvPr>
          <p:cNvPicPr>
            <a:picLocks noChangeAspect="1"/>
          </p:cNvPicPr>
          <p:nvPr/>
        </p:nvPicPr>
        <p:blipFill rotWithShape="1">
          <a:blip r:embed="rId18" cstate="print">
            <a:extLst>
              <a:ext uri="{28A0092B-C50C-407E-A947-70E740481C1C}">
                <a14:useLocalDpi xmlns:a14="http://schemas.microsoft.com/office/drawing/2010/main"/>
              </a:ext>
            </a:extLst>
          </a:blip>
          <a:srcRect/>
          <a:stretch>
            <a:fillRect/>
          </a:stretch>
        </p:blipFill>
        <p:spPr>
          <a:xfrm>
            <a:off x="4886326" y="4543425"/>
            <a:ext cx="871538" cy="885826"/>
          </a:xfrm>
          <a:prstGeom prst="rect">
            <a:avLst/>
          </a:prstGeom>
        </p:spPr>
      </p:pic>
      <p:pic>
        <p:nvPicPr>
          <p:cNvPr id="26" name="Picture 25">
            <a:extLst>
              <a:ext uri="{FF2B5EF4-FFF2-40B4-BE49-F238E27FC236}">
                <a16:creationId xmlns:a16="http://schemas.microsoft.com/office/drawing/2014/main" id="{67DE4D1F-B2AC-6CAC-A57F-70C52DD26376}"/>
              </a:ext>
              <a:ext uri="{C183D7F6-B498-43B3-948B-1728B52AA6E4}">
                <adec:decorative xmlns:adec="http://schemas.microsoft.com/office/drawing/2017/decorative" val="1"/>
              </a:ext>
            </a:extLst>
          </p:cNvPr>
          <p:cNvPicPr>
            <a:picLocks noChangeAspect="1"/>
          </p:cNvPicPr>
          <p:nvPr/>
        </p:nvPicPr>
        <p:blipFill rotWithShape="1">
          <a:blip r:embed="rId19" cstate="print">
            <a:extLst>
              <a:ext uri="{28A0092B-C50C-407E-A947-70E740481C1C}">
                <a14:useLocalDpi xmlns:a14="http://schemas.microsoft.com/office/drawing/2010/main"/>
              </a:ext>
            </a:extLst>
          </a:blip>
          <a:srcRect/>
          <a:stretch>
            <a:fillRect/>
          </a:stretch>
        </p:blipFill>
        <p:spPr>
          <a:xfrm>
            <a:off x="7959778" y="1045029"/>
            <a:ext cx="436078" cy="502834"/>
          </a:xfrm>
          <a:prstGeom prst="rect">
            <a:avLst/>
          </a:prstGeom>
        </p:spPr>
      </p:pic>
      <p:pic>
        <p:nvPicPr>
          <p:cNvPr id="27" name="Picture 26">
            <a:extLst>
              <a:ext uri="{FF2B5EF4-FFF2-40B4-BE49-F238E27FC236}">
                <a16:creationId xmlns:a16="http://schemas.microsoft.com/office/drawing/2014/main" id="{4CDFDCBD-5D01-0CDE-9FEB-53EE636344EF}"/>
              </a:ext>
              <a:ext uri="{C183D7F6-B498-43B3-948B-1728B52AA6E4}">
                <adec:decorative xmlns:adec="http://schemas.microsoft.com/office/drawing/2017/decorative" val="1"/>
              </a:ext>
            </a:extLst>
          </p:cNvPr>
          <p:cNvPicPr>
            <a:picLocks noChangeAspect="1"/>
          </p:cNvPicPr>
          <p:nvPr/>
        </p:nvPicPr>
        <p:blipFill rotWithShape="1">
          <a:blip r:embed="rId20" cstate="print">
            <a:extLst>
              <a:ext uri="{28A0092B-C50C-407E-A947-70E740481C1C}">
                <a14:useLocalDpi xmlns:a14="http://schemas.microsoft.com/office/drawing/2010/main"/>
              </a:ext>
            </a:extLst>
          </a:blip>
          <a:srcRect/>
          <a:stretch>
            <a:fillRect/>
          </a:stretch>
        </p:blipFill>
        <p:spPr>
          <a:xfrm>
            <a:off x="6346209" y="442913"/>
            <a:ext cx="866573" cy="876222"/>
          </a:xfrm>
          <a:prstGeom prst="rect">
            <a:avLst/>
          </a:prstGeom>
        </p:spPr>
      </p:pic>
      <p:pic>
        <p:nvPicPr>
          <p:cNvPr id="28" name="Picture 27">
            <a:extLst>
              <a:ext uri="{FF2B5EF4-FFF2-40B4-BE49-F238E27FC236}">
                <a16:creationId xmlns:a16="http://schemas.microsoft.com/office/drawing/2014/main" id="{FE471AC4-D6FA-EDB2-92E0-860B8C954306}"/>
              </a:ext>
              <a:ext uri="{C183D7F6-B498-43B3-948B-1728B52AA6E4}">
                <adec:decorative xmlns:adec="http://schemas.microsoft.com/office/drawing/2017/decorative" val="1"/>
              </a:ext>
            </a:extLst>
          </p:cNvPr>
          <p:cNvPicPr>
            <a:picLocks noChangeAspect="1"/>
          </p:cNvPicPr>
          <p:nvPr/>
        </p:nvPicPr>
        <p:blipFill rotWithShape="1">
          <a:blip r:embed="rId21" cstate="print">
            <a:extLst>
              <a:ext uri="{28A0092B-C50C-407E-A947-70E740481C1C}">
                <a14:useLocalDpi xmlns:a14="http://schemas.microsoft.com/office/drawing/2010/main"/>
              </a:ext>
            </a:extLst>
          </a:blip>
          <a:srcRect/>
          <a:stretch>
            <a:fillRect/>
          </a:stretch>
        </p:blipFill>
        <p:spPr>
          <a:xfrm>
            <a:off x="6476532" y="4691921"/>
            <a:ext cx="553236" cy="539646"/>
          </a:xfrm>
          <a:prstGeom prst="rect">
            <a:avLst/>
          </a:prstGeom>
        </p:spPr>
      </p:pic>
      <p:pic>
        <p:nvPicPr>
          <p:cNvPr id="29" name="Picture 28">
            <a:extLst>
              <a:ext uri="{FF2B5EF4-FFF2-40B4-BE49-F238E27FC236}">
                <a16:creationId xmlns:a16="http://schemas.microsoft.com/office/drawing/2014/main" id="{B1A140A2-9AAD-5F04-9AB0-65BEDD65CA0B}"/>
              </a:ext>
              <a:ext uri="{C183D7F6-B498-43B3-948B-1728B52AA6E4}">
                <adec:decorative xmlns:adec="http://schemas.microsoft.com/office/drawing/2017/decorative" val="1"/>
              </a:ext>
            </a:extLst>
          </p:cNvPr>
          <p:cNvPicPr>
            <a:picLocks noChangeAspect="1"/>
          </p:cNvPicPr>
          <p:nvPr/>
        </p:nvPicPr>
        <p:blipFill rotWithShape="1">
          <a:blip r:embed="rId22" cstate="print">
            <a:extLst>
              <a:ext uri="{28A0092B-C50C-407E-A947-70E740481C1C}">
                <a14:useLocalDpi xmlns:a14="http://schemas.microsoft.com/office/drawing/2010/main"/>
              </a:ext>
            </a:extLst>
          </a:blip>
          <a:srcRect/>
          <a:stretch>
            <a:fillRect/>
          </a:stretch>
        </p:blipFill>
        <p:spPr>
          <a:xfrm>
            <a:off x="7959777" y="5088786"/>
            <a:ext cx="794479" cy="862310"/>
          </a:xfrm>
          <a:prstGeom prst="rect">
            <a:avLst/>
          </a:prstGeom>
        </p:spPr>
      </p:pic>
      <p:pic>
        <p:nvPicPr>
          <p:cNvPr id="30" name="Picture 29">
            <a:extLst>
              <a:ext uri="{FF2B5EF4-FFF2-40B4-BE49-F238E27FC236}">
                <a16:creationId xmlns:a16="http://schemas.microsoft.com/office/drawing/2014/main" id="{31692EC9-7078-BE73-F6C4-E47DEEFCC878}"/>
              </a:ext>
              <a:ext uri="{C183D7F6-B498-43B3-948B-1728B52AA6E4}">
                <adec:decorative xmlns:adec="http://schemas.microsoft.com/office/drawing/2017/decorative" val="1"/>
              </a:ext>
            </a:extLst>
          </p:cNvPr>
          <p:cNvPicPr>
            <a:picLocks noChangeAspect="1"/>
          </p:cNvPicPr>
          <p:nvPr/>
        </p:nvPicPr>
        <p:blipFill rotWithShape="1">
          <a:blip r:embed="rId23" cstate="print">
            <a:extLst>
              <a:ext uri="{28A0092B-C50C-407E-A947-70E740481C1C}">
                <a14:useLocalDpi xmlns:a14="http://schemas.microsoft.com/office/drawing/2010/main"/>
              </a:ext>
            </a:extLst>
          </a:blip>
          <a:srcRect/>
          <a:stretch>
            <a:fillRect/>
          </a:stretch>
        </p:blipFill>
        <p:spPr>
          <a:xfrm>
            <a:off x="9332032" y="642938"/>
            <a:ext cx="906168" cy="847462"/>
          </a:xfrm>
          <a:prstGeom prst="rect">
            <a:avLst/>
          </a:prstGeom>
        </p:spPr>
      </p:pic>
      <p:pic>
        <p:nvPicPr>
          <p:cNvPr id="31" name="Picture 30">
            <a:extLst>
              <a:ext uri="{FF2B5EF4-FFF2-40B4-BE49-F238E27FC236}">
                <a16:creationId xmlns:a16="http://schemas.microsoft.com/office/drawing/2014/main" id="{6054E7F6-8596-6358-FA27-814580C325E5}"/>
              </a:ext>
              <a:ext uri="{C183D7F6-B498-43B3-948B-1728B52AA6E4}">
                <adec:decorative xmlns:adec="http://schemas.microsoft.com/office/drawing/2017/decorative" val="1"/>
              </a:ext>
            </a:extLst>
          </p:cNvPr>
          <p:cNvPicPr>
            <a:picLocks noChangeAspect="1"/>
          </p:cNvPicPr>
          <p:nvPr/>
        </p:nvPicPr>
        <p:blipFill rotWithShape="1">
          <a:blip r:embed="rId24" cstate="print">
            <a:extLst>
              <a:ext uri="{28A0092B-C50C-407E-A947-70E740481C1C}">
                <a14:useLocalDpi xmlns:a14="http://schemas.microsoft.com/office/drawing/2010/main"/>
              </a:ext>
            </a:extLst>
          </a:blip>
          <a:srcRect/>
          <a:stretch>
            <a:fillRect/>
          </a:stretch>
        </p:blipFill>
        <p:spPr>
          <a:xfrm>
            <a:off x="11058144" y="2218544"/>
            <a:ext cx="891974" cy="883579"/>
          </a:xfrm>
          <a:prstGeom prst="rect">
            <a:avLst/>
          </a:prstGeom>
        </p:spPr>
      </p:pic>
      <p:pic>
        <p:nvPicPr>
          <p:cNvPr id="32" name="Picture 31">
            <a:extLst>
              <a:ext uri="{FF2B5EF4-FFF2-40B4-BE49-F238E27FC236}">
                <a16:creationId xmlns:a16="http://schemas.microsoft.com/office/drawing/2014/main" id="{F46F58E6-9A4A-4D81-E5AC-97F2D138BAB2}"/>
              </a:ext>
              <a:ext uri="{C183D7F6-B498-43B3-948B-1728B52AA6E4}">
                <adec:decorative xmlns:adec="http://schemas.microsoft.com/office/drawing/2017/decorative" val="1"/>
              </a:ext>
            </a:extLst>
          </p:cNvPr>
          <p:cNvPicPr>
            <a:picLocks noChangeAspect="1"/>
          </p:cNvPicPr>
          <p:nvPr/>
        </p:nvPicPr>
        <p:blipFill rotWithShape="1">
          <a:blip r:embed="rId25" cstate="print">
            <a:extLst>
              <a:ext uri="{28A0092B-C50C-407E-A947-70E740481C1C}">
                <a14:useLocalDpi xmlns:a14="http://schemas.microsoft.com/office/drawing/2010/main"/>
              </a:ext>
            </a:extLst>
          </a:blip>
          <a:srcRect/>
          <a:stretch>
            <a:fillRect/>
          </a:stretch>
        </p:blipFill>
        <p:spPr>
          <a:xfrm>
            <a:off x="9332032" y="3871913"/>
            <a:ext cx="795120" cy="820008"/>
          </a:xfrm>
          <a:prstGeom prst="rect">
            <a:avLst/>
          </a:prstGeom>
        </p:spPr>
      </p:pic>
      <p:pic>
        <p:nvPicPr>
          <p:cNvPr id="33" name="Picture 32">
            <a:extLst>
              <a:ext uri="{FF2B5EF4-FFF2-40B4-BE49-F238E27FC236}">
                <a16:creationId xmlns:a16="http://schemas.microsoft.com/office/drawing/2014/main" id="{442C7645-13D2-1618-9861-705B144649B0}"/>
              </a:ext>
              <a:ext uri="{C183D7F6-B498-43B3-948B-1728B52AA6E4}">
                <adec:decorative xmlns:adec="http://schemas.microsoft.com/office/drawing/2017/decorative" val="1"/>
              </a:ext>
            </a:extLst>
          </p:cNvPr>
          <p:cNvPicPr>
            <a:picLocks noChangeAspect="1"/>
          </p:cNvPicPr>
          <p:nvPr/>
        </p:nvPicPr>
        <p:blipFill rotWithShape="1">
          <a:blip r:embed="rId26" cstate="print">
            <a:extLst>
              <a:ext uri="{28A0092B-C50C-407E-A947-70E740481C1C}">
                <a14:useLocalDpi xmlns:a14="http://schemas.microsoft.com/office/drawing/2010/main"/>
              </a:ext>
            </a:extLst>
          </a:blip>
          <a:srcRect/>
          <a:stretch>
            <a:fillRect/>
          </a:stretch>
        </p:blipFill>
        <p:spPr>
          <a:xfrm>
            <a:off x="11058144" y="5429251"/>
            <a:ext cx="891974" cy="913884"/>
          </a:xfrm>
          <a:prstGeom prst="rect">
            <a:avLst/>
          </a:prstGeom>
        </p:spPr>
      </p:pic>
      <p:sp>
        <p:nvSpPr>
          <p:cNvPr id="2" name="Title 1">
            <a:extLst>
              <a:ext uri="{FF2B5EF4-FFF2-40B4-BE49-F238E27FC236}">
                <a16:creationId xmlns:a16="http://schemas.microsoft.com/office/drawing/2014/main" id="{62942991-42D6-6582-0AD7-33D1D3C0825C}"/>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10</a:t>
            </a:r>
          </a:p>
        </p:txBody>
      </p:sp>
    </p:spTree>
    <p:extLst>
      <p:ext uri="{BB962C8B-B14F-4D97-AF65-F5344CB8AC3E}">
        <p14:creationId xmlns:p14="http://schemas.microsoft.com/office/powerpoint/2010/main" val="308279214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repeatCount="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repeatCount="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6" presetClass="emph" presetSubtype="0" repeatCount="0" accel="50000" autoRev="1" fill="hold" nodeType="afterEffect" p14:presetBounceEnd="50000">
                                      <p:stCondLst>
                                        <p:cond delay="0"/>
                                      </p:stCondLst>
                                      <p:childTnLst>
                                        <p:animScale p14:bounceEnd="50000">
                                          <p:cBhvr>
                                            <p:cTn id="17" dur="1000" fill="hold"/>
                                            <p:tgtEl>
                                              <p:spTgt spid="21"/>
                                            </p:tgtEl>
                                          </p:cBhvr>
                                          <p:by x="150000" y="150000"/>
                                        </p:animScale>
                                      </p:childTnLst>
                                    </p:cTn>
                                  </p:par>
                                  <p:par>
                                    <p:cTn id="18" presetID="6" presetClass="emph" presetSubtype="0" repeatCount="0" accel="50000" autoRev="1" fill="hold" nodeType="withEffect" p14:presetBounceEnd="50000">
                                      <p:stCondLst>
                                        <p:cond delay="0"/>
                                      </p:stCondLst>
                                      <p:childTnLst>
                                        <p:animScale p14:bounceEnd="50000">
                                          <p:cBhvr>
                                            <p:cTn id="19" dur="1000" fill="hold"/>
                                            <p:tgtEl>
                                              <p:spTgt spid="25"/>
                                            </p:tgtEl>
                                          </p:cBhvr>
                                          <p:by x="150000" y="150000"/>
                                        </p:animScale>
                                      </p:childTnLst>
                                    </p:cTn>
                                  </p:par>
                                  <p:par>
                                    <p:cTn id="20" presetID="6" presetClass="emph" presetSubtype="0" repeatCount="0" accel="50000" autoRev="1" fill="hold" nodeType="withEffect" p14:presetBounceEnd="50000">
                                      <p:stCondLst>
                                        <p:cond delay="0"/>
                                      </p:stCondLst>
                                      <p:childTnLst>
                                        <p:animScale p14:bounceEnd="50000">
                                          <p:cBhvr>
                                            <p:cTn id="21" dur="1000" fill="hold"/>
                                            <p:tgtEl>
                                              <p:spTgt spid="24"/>
                                            </p:tgtEl>
                                          </p:cBhvr>
                                          <p:by x="50000" y="50000"/>
                                        </p:animScale>
                                      </p:childTnLst>
                                    </p:cTn>
                                  </p:par>
                                  <p:par>
                                    <p:cTn id="22" presetID="6" presetClass="emph" presetSubtype="0" repeatCount="0" accel="50000" autoRev="1" fill="hold" nodeType="withEffect" p14:presetBounceEnd="50000">
                                      <p:stCondLst>
                                        <p:cond delay="0"/>
                                      </p:stCondLst>
                                      <p:childTnLst>
                                        <p:animScale p14:bounceEnd="50000">
                                          <p:cBhvr>
                                            <p:cTn id="23" dur="1000" fill="hold"/>
                                            <p:tgtEl>
                                              <p:spTgt spid="22"/>
                                            </p:tgtEl>
                                          </p:cBhvr>
                                          <p:by x="50000" y="50000"/>
                                        </p:animScale>
                                      </p:childTnLst>
                                    </p:cTn>
                                  </p:par>
                                </p:childTnLst>
                              </p:cTn>
                            </p:par>
                            <p:par>
                              <p:cTn id="24" fill="hold">
                                <p:stCondLst>
                                  <p:cond delay="3000"/>
                                </p:stCondLst>
                                <p:childTnLst>
                                  <p:par>
                                    <p:cTn id="25" presetID="6" presetClass="emph" presetSubtype="0" repeatCount="0" accel="50000" autoRev="1" fill="hold" nodeType="afterEffect" p14:presetBounceEnd="50000">
                                      <p:stCondLst>
                                        <p:cond delay="0"/>
                                      </p:stCondLst>
                                      <p:childTnLst>
                                        <p:animScale p14:bounceEnd="50000">
                                          <p:cBhvr>
                                            <p:cTn id="26" dur="1000" fill="hold"/>
                                            <p:tgtEl>
                                              <p:spTgt spid="27"/>
                                            </p:tgtEl>
                                          </p:cBhvr>
                                          <p:by x="50000" y="50000"/>
                                        </p:animScale>
                                      </p:childTnLst>
                                    </p:cTn>
                                  </p:par>
                                  <p:par>
                                    <p:cTn id="27" presetID="6" presetClass="emph" presetSubtype="0" repeatCount="0" accel="50000" autoRev="1" fill="hold" nodeType="withEffect" p14:presetBounceEnd="50000">
                                      <p:stCondLst>
                                        <p:cond delay="0"/>
                                      </p:stCondLst>
                                      <p:childTnLst>
                                        <p:animScale p14:bounceEnd="50000">
                                          <p:cBhvr>
                                            <p:cTn id="28" dur="1000" fill="hold"/>
                                            <p:tgtEl>
                                              <p:spTgt spid="29"/>
                                            </p:tgtEl>
                                          </p:cBhvr>
                                          <p:by x="50000" y="50000"/>
                                        </p:animScale>
                                      </p:childTnLst>
                                    </p:cTn>
                                  </p:par>
                                  <p:par>
                                    <p:cTn id="29" presetID="6" presetClass="emph" presetSubtype="0" repeatCount="0" accel="50000" autoRev="1" fill="hold" nodeType="withEffect" p14:presetBounceEnd="50000">
                                      <p:stCondLst>
                                        <p:cond delay="0"/>
                                      </p:stCondLst>
                                      <p:childTnLst>
                                        <p:animScale p14:bounceEnd="50000">
                                          <p:cBhvr>
                                            <p:cTn id="30" dur="1000" fill="hold"/>
                                            <p:tgtEl>
                                              <p:spTgt spid="26"/>
                                            </p:tgtEl>
                                          </p:cBhvr>
                                          <p:by x="150000" y="150000"/>
                                        </p:animScale>
                                      </p:childTnLst>
                                    </p:cTn>
                                  </p:par>
                                  <p:par>
                                    <p:cTn id="31" presetID="6" presetClass="emph" presetSubtype="0" repeatCount="0" accel="50000" autoRev="1" fill="hold" nodeType="withEffect" p14:presetBounceEnd="50000">
                                      <p:stCondLst>
                                        <p:cond delay="0"/>
                                      </p:stCondLst>
                                      <p:childTnLst>
                                        <p:animScale p14:bounceEnd="50000">
                                          <p:cBhvr>
                                            <p:cTn id="32" dur="1000" fill="hold"/>
                                            <p:tgtEl>
                                              <p:spTgt spid="28"/>
                                            </p:tgtEl>
                                          </p:cBhvr>
                                          <p:by x="150000" y="150000"/>
                                        </p:animScale>
                                      </p:childTnLst>
                                    </p:cTn>
                                  </p:par>
                                </p:childTnLst>
                              </p:cTn>
                            </p:par>
                            <p:par>
                              <p:cTn id="33" fill="hold">
                                <p:stCondLst>
                                  <p:cond delay="5000"/>
                                </p:stCondLst>
                                <p:childTnLst>
                                  <p:par>
                                    <p:cTn id="34" presetID="6" presetClass="emph" presetSubtype="0" repeatCount="0" accel="50000" autoRev="1" fill="hold" nodeType="afterEffect" p14:presetBounceEnd="50000">
                                      <p:stCondLst>
                                        <p:cond delay="0"/>
                                      </p:stCondLst>
                                      <p:childTnLst>
                                        <p:animScale p14:bounceEnd="50000">
                                          <p:cBhvr>
                                            <p:cTn id="35" dur="1000" fill="hold"/>
                                            <p:tgtEl>
                                              <p:spTgt spid="30"/>
                                            </p:tgtEl>
                                          </p:cBhvr>
                                          <p:by x="150000" y="150000"/>
                                        </p:animScale>
                                      </p:childTnLst>
                                    </p:cTn>
                                  </p:par>
                                  <p:par>
                                    <p:cTn id="36" presetID="6" presetClass="emph" presetSubtype="0" repeatCount="0" accel="50000" autoRev="1" fill="hold" nodeType="withEffect" p14:presetBounceEnd="50000">
                                      <p:stCondLst>
                                        <p:cond delay="0"/>
                                      </p:stCondLst>
                                      <p:childTnLst>
                                        <p:animScale p14:bounceEnd="50000">
                                          <p:cBhvr>
                                            <p:cTn id="37" dur="1000" fill="hold"/>
                                            <p:tgtEl>
                                              <p:spTgt spid="31"/>
                                            </p:tgtEl>
                                          </p:cBhvr>
                                          <p:by x="150000" y="150000"/>
                                        </p:animScale>
                                      </p:childTnLst>
                                    </p:cTn>
                                  </p:par>
                                  <p:par>
                                    <p:cTn id="38" presetID="6" presetClass="emph" presetSubtype="0" repeatCount="0" accel="50000" autoRev="1" fill="hold" nodeType="withEffect" p14:presetBounceEnd="50000">
                                      <p:stCondLst>
                                        <p:cond delay="0"/>
                                      </p:stCondLst>
                                      <p:childTnLst>
                                        <p:animScale p14:bounceEnd="50000">
                                          <p:cBhvr>
                                            <p:cTn id="39" dur="1000" fill="hold"/>
                                            <p:tgtEl>
                                              <p:spTgt spid="32"/>
                                            </p:tgtEl>
                                          </p:cBhvr>
                                          <p:by x="150000" y="150000"/>
                                        </p:animScale>
                                      </p:childTnLst>
                                    </p:cTn>
                                  </p:par>
                                  <p:par>
                                    <p:cTn id="40" presetID="6" presetClass="emph" presetSubtype="0" repeatCount="0" accel="50000" autoRev="1" fill="hold" nodeType="withEffect" p14:presetBounceEnd="50000">
                                      <p:stCondLst>
                                        <p:cond delay="0"/>
                                      </p:stCondLst>
                                      <p:childTnLst>
                                        <p:animScale p14:bounceEnd="50000">
                                          <p:cBhvr>
                                            <p:cTn id="41" dur="1000" fill="hold"/>
                                            <p:tgtEl>
                                              <p:spTgt spid="33"/>
                                            </p:tgtEl>
                                          </p:cBhvr>
                                          <p:by x="150000" y="150000"/>
                                        </p:animScale>
                                      </p:childTnLst>
                                    </p:cTn>
                                  </p:par>
                                  <p:par>
                                    <p:cTn id="42" presetID="6" presetClass="emph" presetSubtype="0" repeatCount="0" accel="50000" autoRev="1" fill="hold" nodeType="withEffect" p14:presetBounceEnd="50000">
                                      <p:stCondLst>
                                        <p:cond delay="0"/>
                                      </p:stCondLst>
                                      <p:childTnLst>
                                        <p:animScale p14:bounceEnd="50000">
                                          <p:cBhvr>
                                            <p:cTn id="43" dur="1000" fill="hold"/>
                                            <p:tgtEl>
                                              <p:spTgt spid="16"/>
                                            </p:tgtEl>
                                          </p:cBhvr>
                                          <p:by x="50000" y="50000"/>
                                        </p:animScale>
                                      </p:childTnLst>
                                    </p:cTn>
                                  </p:par>
                                  <p:par>
                                    <p:cTn id="44" presetID="6" presetClass="emph" presetSubtype="0" repeatCount="0" accel="50000" autoRev="1" fill="hold" nodeType="withEffect" p14:presetBounceEnd="50000">
                                      <p:stCondLst>
                                        <p:cond delay="0"/>
                                      </p:stCondLst>
                                      <p:childTnLst>
                                        <p:animScale p14:bounceEnd="50000">
                                          <p:cBhvr>
                                            <p:cTn id="45" dur="1000" fill="hold"/>
                                            <p:tgtEl>
                                              <p:spTgt spid="15"/>
                                            </p:tgtEl>
                                          </p:cBhvr>
                                          <p:by x="50000" y="50000"/>
                                        </p:animScale>
                                      </p:childTnLst>
                                    </p:cTn>
                                  </p:par>
                                  <p:par>
                                    <p:cTn id="46" presetID="6" presetClass="emph" presetSubtype="0" repeatCount="0" accel="50000" autoRev="1" fill="hold" nodeType="withEffect" p14:presetBounceEnd="50000">
                                      <p:stCondLst>
                                        <p:cond delay="0"/>
                                      </p:stCondLst>
                                      <p:childTnLst>
                                        <p:animScale p14:bounceEnd="50000">
                                          <p:cBhvr>
                                            <p:cTn id="47" dur="1000" fill="hold"/>
                                            <p:tgtEl>
                                              <p:spTgt spid="14"/>
                                            </p:tgtEl>
                                          </p:cBhvr>
                                          <p:by x="50000" y="50000"/>
                                        </p:animScale>
                                      </p:childTnLst>
                                    </p:cTn>
                                  </p:par>
                                  <p:par>
                                    <p:cTn id="48" presetID="6" presetClass="emph" presetSubtype="0" repeatCount="0" accel="50000" autoRev="1" fill="hold" nodeType="withEffect" p14:presetBounceEnd="50000">
                                      <p:stCondLst>
                                        <p:cond delay="0"/>
                                      </p:stCondLst>
                                      <p:childTnLst>
                                        <p:animScale p14:bounceEnd="50000">
                                          <p:cBhvr>
                                            <p:cTn id="49" dur="1000" fill="hold"/>
                                            <p:tgtEl>
                                              <p:spTgt spid="7"/>
                                            </p:tgtEl>
                                          </p:cBhvr>
                                          <p:by x="50000" y="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repeatCount="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repeatCount="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6" presetClass="emph" presetSubtype="0" repeatCount="0" accel="50000" autoRev="1" fill="hold" nodeType="afterEffect">
                                      <p:stCondLst>
                                        <p:cond delay="0"/>
                                      </p:stCondLst>
                                      <p:childTnLst>
                                        <p:animScale>
                                          <p:cBhvr>
                                            <p:cTn id="17" dur="1000" fill="hold"/>
                                            <p:tgtEl>
                                              <p:spTgt spid="21"/>
                                            </p:tgtEl>
                                          </p:cBhvr>
                                          <p:by x="150000" y="150000"/>
                                        </p:animScale>
                                      </p:childTnLst>
                                    </p:cTn>
                                  </p:par>
                                  <p:par>
                                    <p:cTn id="18" presetID="6" presetClass="emph" presetSubtype="0" repeatCount="0" accel="50000" autoRev="1" fill="hold" nodeType="withEffect">
                                      <p:stCondLst>
                                        <p:cond delay="0"/>
                                      </p:stCondLst>
                                      <p:childTnLst>
                                        <p:animScale>
                                          <p:cBhvr>
                                            <p:cTn id="19" dur="1000" fill="hold"/>
                                            <p:tgtEl>
                                              <p:spTgt spid="25"/>
                                            </p:tgtEl>
                                          </p:cBhvr>
                                          <p:by x="150000" y="150000"/>
                                        </p:animScale>
                                      </p:childTnLst>
                                    </p:cTn>
                                  </p:par>
                                  <p:par>
                                    <p:cTn id="20" presetID="6" presetClass="emph" presetSubtype="0" repeatCount="0" accel="50000" autoRev="1" fill="hold" nodeType="withEffect">
                                      <p:stCondLst>
                                        <p:cond delay="0"/>
                                      </p:stCondLst>
                                      <p:childTnLst>
                                        <p:animScale>
                                          <p:cBhvr>
                                            <p:cTn id="21" dur="1000" fill="hold"/>
                                            <p:tgtEl>
                                              <p:spTgt spid="24"/>
                                            </p:tgtEl>
                                          </p:cBhvr>
                                          <p:by x="50000" y="50000"/>
                                        </p:animScale>
                                      </p:childTnLst>
                                    </p:cTn>
                                  </p:par>
                                  <p:par>
                                    <p:cTn id="22" presetID="6" presetClass="emph" presetSubtype="0" repeatCount="0" accel="50000" autoRev="1" fill="hold" nodeType="withEffect">
                                      <p:stCondLst>
                                        <p:cond delay="0"/>
                                      </p:stCondLst>
                                      <p:childTnLst>
                                        <p:animScale>
                                          <p:cBhvr>
                                            <p:cTn id="23" dur="1000" fill="hold"/>
                                            <p:tgtEl>
                                              <p:spTgt spid="22"/>
                                            </p:tgtEl>
                                          </p:cBhvr>
                                          <p:by x="50000" y="50000"/>
                                        </p:animScale>
                                      </p:childTnLst>
                                    </p:cTn>
                                  </p:par>
                                </p:childTnLst>
                              </p:cTn>
                            </p:par>
                            <p:par>
                              <p:cTn id="24" fill="hold">
                                <p:stCondLst>
                                  <p:cond delay="3000"/>
                                </p:stCondLst>
                                <p:childTnLst>
                                  <p:par>
                                    <p:cTn id="25" presetID="6" presetClass="emph" presetSubtype="0" repeatCount="0" accel="50000" autoRev="1" fill="hold" nodeType="afterEffect">
                                      <p:stCondLst>
                                        <p:cond delay="0"/>
                                      </p:stCondLst>
                                      <p:childTnLst>
                                        <p:animScale>
                                          <p:cBhvr>
                                            <p:cTn id="26" dur="1000" fill="hold"/>
                                            <p:tgtEl>
                                              <p:spTgt spid="27"/>
                                            </p:tgtEl>
                                          </p:cBhvr>
                                          <p:by x="50000" y="50000"/>
                                        </p:animScale>
                                      </p:childTnLst>
                                    </p:cTn>
                                  </p:par>
                                  <p:par>
                                    <p:cTn id="27" presetID="6" presetClass="emph" presetSubtype="0" repeatCount="0" accel="50000" autoRev="1" fill="hold" nodeType="withEffect">
                                      <p:stCondLst>
                                        <p:cond delay="0"/>
                                      </p:stCondLst>
                                      <p:childTnLst>
                                        <p:animScale>
                                          <p:cBhvr>
                                            <p:cTn id="28" dur="1000" fill="hold"/>
                                            <p:tgtEl>
                                              <p:spTgt spid="29"/>
                                            </p:tgtEl>
                                          </p:cBhvr>
                                          <p:by x="50000" y="50000"/>
                                        </p:animScale>
                                      </p:childTnLst>
                                    </p:cTn>
                                  </p:par>
                                  <p:par>
                                    <p:cTn id="29" presetID="6" presetClass="emph" presetSubtype="0" repeatCount="0" accel="50000" autoRev="1" fill="hold" nodeType="withEffect">
                                      <p:stCondLst>
                                        <p:cond delay="0"/>
                                      </p:stCondLst>
                                      <p:childTnLst>
                                        <p:animScale>
                                          <p:cBhvr>
                                            <p:cTn id="30" dur="1000" fill="hold"/>
                                            <p:tgtEl>
                                              <p:spTgt spid="26"/>
                                            </p:tgtEl>
                                          </p:cBhvr>
                                          <p:by x="150000" y="150000"/>
                                        </p:animScale>
                                      </p:childTnLst>
                                    </p:cTn>
                                  </p:par>
                                  <p:par>
                                    <p:cTn id="31" presetID="6" presetClass="emph" presetSubtype="0" repeatCount="0" accel="50000" autoRev="1" fill="hold" nodeType="withEffect">
                                      <p:stCondLst>
                                        <p:cond delay="0"/>
                                      </p:stCondLst>
                                      <p:childTnLst>
                                        <p:animScale>
                                          <p:cBhvr>
                                            <p:cTn id="32" dur="1000" fill="hold"/>
                                            <p:tgtEl>
                                              <p:spTgt spid="28"/>
                                            </p:tgtEl>
                                          </p:cBhvr>
                                          <p:by x="150000" y="150000"/>
                                        </p:animScale>
                                      </p:childTnLst>
                                    </p:cTn>
                                  </p:par>
                                </p:childTnLst>
                              </p:cTn>
                            </p:par>
                            <p:par>
                              <p:cTn id="33" fill="hold">
                                <p:stCondLst>
                                  <p:cond delay="5000"/>
                                </p:stCondLst>
                                <p:childTnLst>
                                  <p:par>
                                    <p:cTn id="34" presetID="6" presetClass="emph" presetSubtype="0" repeatCount="0" accel="50000" autoRev="1" fill="hold" nodeType="afterEffect">
                                      <p:stCondLst>
                                        <p:cond delay="0"/>
                                      </p:stCondLst>
                                      <p:childTnLst>
                                        <p:animScale>
                                          <p:cBhvr>
                                            <p:cTn id="35" dur="1000" fill="hold"/>
                                            <p:tgtEl>
                                              <p:spTgt spid="30"/>
                                            </p:tgtEl>
                                          </p:cBhvr>
                                          <p:by x="150000" y="150000"/>
                                        </p:animScale>
                                      </p:childTnLst>
                                    </p:cTn>
                                  </p:par>
                                  <p:par>
                                    <p:cTn id="36" presetID="6" presetClass="emph" presetSubtype="0" repeatCount="0" accel="50000" autoRev="1" fill="hold" nodeType="withEffect">
                                      <p:stCondLst>
                                        <p:cond delay="0"/>
                                      </p:stCondLst>
                                      <p:childTnLst>
                                        <p:animScale>
                                          <p:cBhvr>
                                            <p:cTn id="37" dur="1000" fill="hold"/>
                                            <p:tgtEl>
                                              <p:spTgt spid="31"/>
                                            </p:tgtEl>
                                          </p:cBhvr>
                                          <p:by x="150000" y="150000"/>
                                        </p:animScale>
                                      </p:childTnLst>
                                    </p:cTn>
                                  </p:par>
                                  <p:par>
                                    <p:cTn id="38" presetID="6" presetClass="emph" presetSubtype="0" repeatCount="0" accel="50000" autoRev="1" fill="hold" nodeType="withEffect">
                                      <p:stCondLst>
                                        <p:cond delay="0"/>
                                      </p:stCondLst>
                                      <p:childTnLst>
                                        <p:animScale>
                                          <p:cBhvr>
                                            <p:cTn id="39" dur="1000" fill="hold"/>
                                            <p:tgtEl>
                                              <p:spTgt spid="32"/>
                                            </p:tgtEl>
                                          </p:cBhvr>
                                          <p:by x="150000" y="150000"/>
                                        </p:animScale>
                                      </p:childTnLst>
                                    </p:cTn>
                                  </p:par>
                                  <p:par>
                                    <p:cTn id="40" presetID="6" presetClass="emph" presetSubtype="0" repeatCount="0" accel="50000" autoRev="1" fill="hold" nodeType="withEffect">
                                      <p:stCondLst>
                                        <p:cond delay="0"/>
                                      </p:stCondLst>
                                      <p:childTnLst>
                                        <p:animScale>
                                          <p:cBhvr>
                                            <p:cTn id="41" dur="1000" fill="hold"/>
                                            <p:tgtEl>
                                              <p:spTgt spid="33"/>
                                            </p:tgtEl>
                                          </p:cBhvr>
                                          <p:by x="150000" y="150000"/>
                                        </p:animScale>
                                      </p:childTnLst>
                                    </p:cTn>
                                  </p:par>
                                  <p:par>
                                    <p:cTn id="42" presetID="6" presetClass="emph" presetSubtype="0" repeatCount="0" accel="50000" autoRev="1" fill="hold" nodeType="withEffect">
                                      <p:stCondLst>
                                        <p:cond delay="0"/>
                                      </p:stCondLst>
                                      <p:childTnLst>
                                        <p:animScale>
                                          <p:cBhvr>
                                            <p:cTn id="43" dur="1000" fill="hold"/>
                                            <p:tgtEl>
                                              <p:spTgt spid="16"/>
                                            </p:tgtEl>
                                          </p:cBhvr>
                                          <p:by x="50000" y="50000"/>
                                        </p:animScale>
                                      </p:childTnLst>
                                    </p:cTn>
                                  </p:par>
                                  <p:par>
                                    <p:cTn id="44" presetID="6" presetClass="emph" presetSubtype="0" repeatCount="0" accel="50000" autoRev="1" fill="hold" nodeType="withEffect">
                                      <p:stCondLst>
                                        <p:cond delay="0"/>
                                      </p:stCondLst>
                                      <p:childTnLst>
                                        <p:animScale>
                                          <p:cBhvr>
                                            <p:cTn id="45" dur="1000" fill="hold"/>
                                            <p:tgtEl>
                                              <p:spTgt spid="15"/>
                                            </p:tgtEl>
                                          </p:cBhvr>
                                          <p:by x="50000" y="50000"/>
                                        </p:animScale>
                                      </p:childTnLst>
                                    </p:cTn>
                                  </p:par>
                                  <p:par>
                                    <p:cTn id="46" presetID="6" presetClass="emph" presetSubtype="0" repeatCount="0" accel="50000" autoRev="1" fill="hold" nodeType="withEffect">
                                      <p:stCondLst>
                                        <p:cond delay="0"/>
                                      </p:stCondLst>
                                      <p:childTnLst>
                                        <p:animScale>
                                          <p:cBhvr>
                                            <p:cTn id="47" dur="1000" fill="hold"/>
                                            <p:tgtEl>
                                              <p:spTgt spid="14"/>
                                            </p:tgtEl>
                                          </p:cBhvr>
                                          <p:by x="50000" y="50000"/>
                                        </p:animScale>
                                      </p:childTnLst>
                                    </p:cTn>
                                  </p:par>
                                  <p:par>
                                    <p:cTn id="48" presetID="6" presetClass="emph" presetSubtype="0" repeatCount="0" accel="50000" autoRev="1" fill="hold" nodeType="withEffect">
                                      <p:stCondLst>
                                        <p:cond delay="0"/>
                                      </p:stCondLst>
                                      <p:childTnLst>
                                        <p:animScale>
                                          <p:cBhvr>
                                            <p:cTn id="49" dur="1000" fill="hold"/>
                                            <p:tgtEl>
                                              <p:spTgt spid="7"/>
                                            </p:tgtEl>
                                          </p:cBhvr>
                                          <p:by x="50000" y="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696193-2D1A-9B47-AE73-0D2D883C5462}"/>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A311ADB5-20AF-A50D-1E1A-7E00E9165D8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a:extLst>
              <a:ext uri="{FF2B5EF4-FFF2-40B4-BE49-F238E27FC236}">
                <a16:creationId xmlns:a16="http://schemas.microsoft.com/office/drawing/2014/main" id="{B41BF72C-FD7F-B3E7-844B-24546E47E54E}"/>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2001" cy="6855480"/>
          </a:xfrm>
          <a:prstGeom prst="rect">
            <a:avLst/>
          </a:prstGeom>
        </p:spPr>
      </p:pic>
      <p:grpSp>
        <p:nvGrpSpPr>
          <p:cNvPr id="2" name="Group 1">
            <a:extLst>
              <a:ext uri="{FF2B5EF4-FFF2-40B4-BE49-F238E27FC236}">
                <a16:creationId xmlns:a16="http://schemas.microsoft.com/office/drawing/2014/main" id="{C1B41756-E7EE-76F3-7D78-1586A30C1346}"/>
              </a:ext>
              <a:ext uri="{C183D7F6-B498-43B3-948B-1728B52AA6E4}">
                <adec:decorative xmlns:adec="http://schemas.microsoft.com/office/drawing/2017/decorative" val="1"/>
              </a:ext>
            </a:extLst>
          </p:cNvPr>
          <p:cNvGrpSpPr/>
          <p:nvPr/>
        </p:nvGrpSpPr>
        <p:grpSpPr>
          <a:xfrm>
            <a:off x="2876676" y="2052059"/>
            <a:ext cx="6419794" cy="2283802"/>
            <a:chOff x="2876676" y="2282491"/>
            <a:chExt cx="6419794" cy="2283802"/>
          </a:xfrm>
        </p:grpSpPr>
        <p:sp>
          <p:nvSpPr>
            <p:cNvPr id="12" name="TextBox 11">
              <a:extLst>
                <a:ext uri="{FF2B5EF4-FFF2-40B4-BE49-F238E27FC236}">
                  <a16:creationId xmlns:a16="http://schemas.microsoft.com/office/drawing/2014/main" id="{C2B6CC46-BE5A-1ABC-C445-3C487450DE06}"/>
                </a:ext>
              </a:extLst>
            </p:cNvPr>
            <p:cNvSpPr txBox="1"/>
            <p:nvPr/>
          </p:nvSpPr>
          <p:spPr>
            <a:xfrm>
              <a:off x="3063797" y="3181298"/>
              <a:ext cx="6045552" cy="1384995"/>
            </a:xfrm>
            <a:prstGeom prst="rect">
              <a:avLst/>
            </a:prstGeom>
            <a:noFill/>
          </p:spPr>
          <p:txBody>
            <a:bodyPr wrap="square" rtlCol="0">
              <a:spAutoFit/>
            </a:bodyPr>
            <a:lstStyle/>
            <a:p>
              <a:pPr algn="ctr"/>
              <a:r>
                <a:rPr lang="cy-GB" sz="2800" b="1" noProof="0" dirty="0">
                  <a:solidFill>
                    <a:schemeClr val="bg1"/>
                  </a:solidFill>
                  <a:latin typeface="Verdana" panose="020B0604030504040204" pitchFamily="34" charset="0"/>
                  <a:ea typeface="Verdana" panose="020B0604030504040204" pitchFamily="34" charset="0"/>
                  <a:cs typeface="Verdana" panose="020B0604030504040204" pitchFamily="34" charset="0"/>
                </a:rPr>
                <a:t>‘Mae yna lawer o bethau y gallwch chi eu gwneud nad yw AI yn gallu eu gwneud.’</a:t>
              </a:r>
              <a:endParaRPr lang="cy-GB" sz="2800" noProof="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a:extLst>
                <a:ext uri="{FF2B5EF4-FFF2-40B4-BE49-F238E27FC236}">
                  <a16:creationId xmlns:a16="http://schemas.microsoft.com/office/drawing/2014/main" id="{90EBAB26-ED61-01DE-2F19-4F4A36C9D54F}"/>
                </a:ext>
              </a:extLst>
            </p:cNvPr>
            <p:cNvSpPr txBox="1"/>
            <p:nvPr/>
          </p:nvSpPr>
          <p:spPr>
            <a:xfrm>
              <a:off x="2876676" y="2282491"/>
              <a:ext cx="6419794" cy="754053"/>
            </a:xfrm>
            <a:prstGeom prst="rect">
              <a:avLst/>
            </a:prstGeom>
            <a:noFill/>
          </p:spPr>
          <p:txBody>
            <a:bodyPr wrap="square" rtlCol="0">
              <a:spAutoFit/>
            </a:bodyPr>
            <a:lstStyle/>
            <a:p>
              <a:pPr algn="ctr"/>
              <a:r>
                <a:rPr lang="cy-GB" sz="2150" noProof="0" dirty="0">
                  <a:solidFill>
                    <a:schemeClr val="bg1"/>
                  </a:solidFill>
                  <a:latin typeface="Verdana" panose="020B0604030504040204" pitchFamily="34" charset="0"/>
                  <a:ea typeface="Verdana" panose="020B0604030504040204" pitchFamily="34" charset="0"/>
                  <a:cs typeface="Verdana" panose="020B0604030504040204" pitchFamily="34" charset="0"/>
                </a:rPr>
                <a:t>‘Math o gyfrifiadur yw AI wedi’r cwbl, wedi’i gynllunio i edrych fel ei fod yn gallu meddwl’</a:t>
              </a:r>
            </a:p>
          </p:txBody>
        </p:sp>
      </p:grpSp>
      <p:sp>
        <p:nvSpPr>
          <p:cNvPr id="4" name="Title 3">
            <a:extLst>
              <a:ext uri="{FF2B5EF4-FFF2-40B4-BE49-F238E27FC236}">
                <a16:creationId xmlns:a16="http://schemas.microsoft.com/office/drawing/2014/main" id="{9091FA8B-FCB8-489E-7103-BA027F9B2FB3}"/>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11</a:t>
            </a:r>
          </a:p>
        </p:txBody>
      </p:sp>
    </p:spTree>
    <p:extLst>
      <p:ext uri="{BB962C8B-B14F-4D97-AF65-F5344CB8AC3E}">
        <p14:creationId xmlns:p14="http://schemas.microsoft.com/office/powerpoint/2010/main" val="187392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B014C5-9A4F-5C4D-A7AF-DC98B23644BC}"/>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296FC5E0-4D69-DA2E-F661-55D1B952850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7" name="Picture 6">
            <a:extLst>
              <a:ext uri="{FF2B5EF4-FFF2-40B4-BE49-F238E27FC236}">
                <a16:creationId xmlns:a16="http://schemas.microsoft.com/office/drawing/2014/main" id="{C9BD4B09-8C94-5172-EAB3-C3F0B39E0BD7}"/>
              </a:ext>
              <a:ext uri="{C183D7F6-B498-43B3-948B-1728B52AA6E4}">
                <adec:decorative xmlns:adec="http://schemas.microsoft.com/office/drawing/2017/decorative" val="1"/>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a:fillRect/>
          </a:stretch>
        </p:blipFill>
        <p:spPr>
          <a:xfrm>
            <a:off x="6900472" y="359765"/>
            <a:ext cx="4372130" cy="1888760"/>
          </a:xfrm>
          <a:prstGeom prst="rect">
            <a:avLst/>
          </a:prstGeom>
        </p:spPr>
      </p:pic>
      <p:pic>
        <p:nvPicPr>
          <p:cNvPr id="11" name="Picture 10">
            <a:extLst>
              <a:ext uri="{FF2B5EF4-FFF2-40B4-BE49-F238E27FC236}">
                <a16:creationId xmlns:a16="http://schemas.microsoft.com/office/drawing/2014/main" id="{9F3F5E33-E540-2A79-839C-7087C7C90B49}"/>
              </a:ext>
              <a:ext uri="{C183D7F6-B498-43B3-948B-1728B52AA6E4}">
                <adec:decorative xmlns:adec="http://schemas.microsoft.com/office/drawing/2017/decorative" val="1"/>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7674964" y="3612629"/>
            <a:ext cx="2878111" cy="2218546"/>
          </a:xfrm>
          <a:prstGeom prst="rect">
            <a:avLst/>
          </a:prstGeom>
        </p:spPr>
      </p:pic>
      <p:pic>
        <p:nvPicPr>
          <p:cNvPr id="12" name="Picture 11">
            <a:extLst>
              <a:ext uri="{FF2B5EF4-FFF2-40B4-BE49-F238E27FC236}">
                <a16:creationId xmlns:a16="http://schemas.microsoft.com/office/drawing/2014/main" id="{AE0865C3-A8B7-D8B3-5E8E-FDBEE79D965B}"/>
              </a:ext>
              <a:ext uri="{C183D7F6-B498-43B3-948B-1728B52AA6E4}">
                <adec:decorative xmlns:adec="http://schemas.microsoft.com/office/drawing/2017/decorative" val="1"/>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869428" y="3612629"/>
            <a:ext cx="4422102" cy="2218545"/>
          </a:xfrm>
          <a:prstGeom prst="rect">
            <a:avLst/>
          </a:prstGeom>
        </p:spPr>
      </p:pic>
      <p:pic>
        <p:nvPicPr>
          <p:cNvPr id="13" name="Picture 12">
            <a:extLst>
              <a:ext uri="{FF2B5EF4-FFF2-40B4-BE49-F238E27FC236}">
                <a16:creationId xmlns:a16="http://schemas.microsoft.com/office/drawing/2014/main" id="{3A4BE925-3B3B-CBFE-3650-C42180AF0761}"/>
              </a:ext>
              <a:ext uri="{C183D7F6-B498-43B3-948B-1728B52AA6E4}">
                <adec:decorative xmlns:adec="http://schemas.microsoft.com/office/drawing/2017/decorative" val="1"/>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869427" y="359765"/>
            <a:ext cx="4422102" cy="1888760"/>
          </a:xfrm>
          <a:prstGeom prst="rect">
            <a:avLst/>
          </a:prstGeom>
        </p:spPr>
      </p:pic>
      <p:sp>
        <p:nvSpPr>
          <p:cNvPr id="16" name="TextBox 15">
            <a:extLst>
              <a:ext uri="{FF2B5EF4-FFF2-40B4-BE49-F238E27FC236}">
                <a16:creationId xmlns:a16="http://schemas.microsoft.com/office/drawing/2014/main" id="{18AA11C1-9B48-9EAD-15AF-87AF7CF688F0}"/>
              </a:ext>
              <a:ext uri="{C183D7F6-B498-43B3-948B-1728B52AA6E4}">
                <adec:decorative xmlns:adec="http://schemas.microsoft.com/office/drawing/2017/decorative" val="1"/>
              </a:ext>
            </a:extLst>
          </p:cNvPr>
          <p:cNvSpPr txBox="1"/>
          <p:nvPr/>
        </p:nvSpPr>
        <p:spPr>
          <a:xfrm>
            <a:off x="141514" y="2475930"/>
            <a:ext cx="5867400" cy="738664"/>
          </a:xfrm>
          <a:prstGeom prst="rect">
            <a:avLst/>
          </a:prstGeom>
          <a:noFill/>
        </p:spPr>
        <p:txBody>
          <a:bodyPr wrap="square" rtlCol="0">
            <a:spAutoFit/>
          </a:bodyPr>
          <a:lstStyle/>
          <a:p>
            <a:pPr algn="ctr"/>
            <a:r>
              <a:rPr lang="cy-GB" sz="2100" noProof="0" dirty="0">
                <a:latin typeface="Verdana" panose="020B0604030504040204" pitchFamily="34" charset="0"/>
                <a:ea typeface="Verdana" panose="020B0604030504040204" pitchFamily="34" charset="0"/>
                <a:cs typeface="Verdana" panose="020B0604030504040204" pitchFamily="34" charset="0"/>
              </a:rPr>
              <a:t>‘Mae Sian yn defnyddio AI i gyfieithu </a:t>
            </a:r>
            <a:br>
              <a:rPr lang="cy-GB" sz="2100" noProof="0" dirty="0">
                <a:latin typeface="Verdana" panose="020B0604030504040204" pitchFamily="34" charset="0"/>
                <a:ea typeface="Verdana" panose="020B0604030504040204" pitchFamily="34" charset="0"/>
                <a:cs typeface="Verdana" panose="020B0604030504040204" pitchFamily="34" charset="0"/>
              </a:rPr>
            </a:br>
            <a:r>
              <a:rPr lang="cy-GB" sz="2100" noProof="0" dirty="0">
                <a:latin typeface="Verdana" panose="020B0604030504040204" pitchFamily="34" charset="0"/>
                <a:ea typeface="Verdana" panose="020B0604030504040204" pitchFamily="34" charset="0"/>
                <a:cs typeface="Verdana" panose="020B0604030504040204" pitchFamily="34" charset="0"/>
              </a:rPr>
              <a:t>pan fydd hi’n siarad â’i ffrind’</a:t>
            </a:r>
          </a:p>
        </p:txBody>
      </p:sp>
      <p:sp>
        <p:nvSpPr>
          <p:cNvPr id="17" name="TextBox 16">
            <a:extLst>
              <a:ext uri="{FF2B5EF4-FFF2-40B4-BE49-F238E27FC236}">
                <a16:creationId xmlns:a16="http://schemas.microsoft.com/office/drawing/2014/main" id="{2D6DEEF7-71A7-5F23-7DC1-91C4E7B7042B}"/>
              </a:ext>
              <a:ext uri="{C183D7F6-B498-43B3-948B-1728B52AA6E4}">
                <adec:decorative xmlns:adec="http://schemas.microsoft.com/office/drawing/2017/decorative" val="1"/>
              </a:ext>
            </a:extLst>
          </p:cNvPr>
          <p:cNvSpPr txBox="1"/>
          <p:nvPr/>
        </p:nvSpPr>
        <p:spPr>
          <a:xfrm>
            <a:off x="141514" y="5862445"/>
            <a:ext cx="5867400" cy="738664"/>
          </a:xfrm>
          <a:prstGeom prst="rect">
            <a:avLst/>
          </a:prstGeom>
          <a:noFill/>
        </p:spPr>
        <p:txBody>
          <a:bodyPr wrap="square" rtlCol="0">
            <a:spAutoFit/>
          </a:bodyPr>
          <a:lstStyle/>
          <a:p>
            <a:pPr algn="ctr"/>
            <a:r>
              <a:rPr lang="cy-GB" sz="2100" noProof="0" dirty="0">
                <a:latin typeface="Verdana" panose="020B0604030504040204" pitchFamily="34" charset="0"/>
                <a:ea typeface="Verdana" panose="020B0604030504040204" pitchFamily="34" charset="0"/>
                <a:cs typeface="Verdana" panose="020B0604030504040204" pitchFamily="34" charset="0"/>
              </a:rPr>
              <a:t>‘Mae Rory yn defnyddio AI i’w helpu gyda’i waith cartref.’</a:t>
            </a:r>
          </a:p>
        </p:txBody>
      </p:sp>
      <p:sp>
        <p:nvSpPr>
          <p:cNvPr id="18" name="TextBox 17">
            <a:extLst>
              <a:ext uri="{FF2B5EF4-FFF2-40B4-BE49-F238E27FC236}">
                <a16:creationId xmlns:a16="http://schemas.microsoft.com/office/drawing/2014/main" id="{33022B65-05D2-C8D4-798B-27E537878DF2}"/>
              </a:ext>
              <a:ext uri="{C183D7F6-B498-43B3-948B-1728B52AA6E4}">
                <adec:decorative xmlns:adec="http://schemas.microsoft.com/office/drawing/2017/decorative" val="1"/>
              </a:ext>
            </a:extLst>
          </p:cNvPr>
          <p:cNvSpPr txBox="1"/>
          <p:nvPr/>
        </p:nvSpPr>
        <p:spPr>
          <a:xfrm>
            <a:off x="6172200" y="2475930"/>
            <a:ext cx="5867400" cy="738664"/>
          </a:xfrm>
          <a:prstGeom prst="rect">
            <a:avLst/>
          </a:prstGeom>
          <a:noFill/>
        </p:spPr>
        <p:txBody>
          <a:bodyPr wrap="square" rtlCol="0">
            <a:spAutoFit/>
          </a:bodyPr>
          <a:lstStyle/>
          <a:p>
            <a:pPr algn="ctr"/>
            <a:r>
              <a:rPr lang="cy-GB" sz="2100" noProof="0" dirty="0">
                <a:latin typeface="Verdana" panose="020B0604030504040204" pitchFamily="34" charset="0"/>
                <a:ea typeface="Verdana" panose="020B0604030504040204" pitchFamily="34" charset="0"/>
                <a:cs typeface="Verdana" panose="020B0604030504040204" pitchFamily="34" charset="0"/>
              </a:rPr>
              <a:t>‘Mae Manu yn defnyddio seinydd AI i chwarae cerddoriaeth’</a:t>
            </a:r>
          </a:p>
        </p:txBody>
      </p:sp>
      <p:sp>
        <p:nvSpPr>
          <p:cNvPr id="19" name="TextBox 18">
            <a:extLst>
              <a:ext uri="{FF2B5EF4-FFF2-40B4-BE49-F238E27FC236}">
                <a16:creationId xmlns:a16="http://schemas.microsoft.com/office/drawing/2014/main" id="{F1AC6468-68C0-E531-39E4-362D6873173A}"/>
              </a:ext>
              <a:ext uri="{C183D7F6-B498-43B3-948B-1728B52AA6E4}">
                <adec:decorative xmlns:adec="http://schemas.microsoft.com/office/drawing/2017/decorative" val="1"/>
              </a:ext>
            </a:extLst>
          </p:cNvPr>
          <p:cNvSpPr txBox="1"/>
          <p:nvPr/>
        </p:nvSpPr>
        <p:spPr>
          <a:xfrm>
            <a:off x="6172200" y="5862445"/>
            <a:ext cx="5867400" cy="738664"/>
          </a:xfrm>
          <a:prstGeom prst="rect">
            <a:avLst/>
          </a:prstGeom>
          <a:noFill/>
        </p:spPr>
        <p:txBody>
          <a:bodyPr wrap="square" rtlCol="0">
            <a:spAutoFit/>
          </a:bodyPr>
          <a:lstStyle/>
          <a:p>
            <a:pPr algn="ctr"/>
            <a:r>
              <a:rPr lang="cy-GB" sz="2100" noProof="0" dirty="0">
                <a:latin typeface="Verdana" panose="020B0604030504040204" pitchFamily="34" charset="0"/>
                <a:ea typeface="Verdana" panose="020B0604030504040204" pitchFamily="34" charset="0"/>
                <a:cs typeface="Verdana" panose="020B0604030504040204" pitchFamily="34" charset="0"/>
              </a:rPr>
              <a:t>‘Mae Issa yn defnyddio AI i greu llysenwau ar gyfer ei chyd-ddisgyblion’.</a:t>
            </a:r>
          </a:p>
        </p:txBody>
      </p:sp>
      <p:sp>
        <p:nvSpPr>
          <p:cNvPr id="2" name="Title 1">
            <a:extLst>
              <a:ext uri="{FF2B5EF4-FFF2-40B4-BE49-F238E27FC236}">
                <a16:creationId xmlns:a16="http://schemas.microsoft.com/office/drawing/2014/main" id="{1ED3AF24-3BFB-F589-D5EE-35440BE5BECA}"/>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12</a:t>
            </a:r>
          </a:p>
        </p:txBody>
      </p:sp>
    </p:spTree>
    <p:extLst>
      <p:ext uri="{BB962C8B-B14F-4D97-AF65-F5344CB8AC3E}">
        <p14:creationId xmlns:p14="http://schemas.microsoft.com/office/powerpoint/2010/main" val="4142387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20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60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CD3B79-75DC-53CB-1CE0-37AD83DE4EF4}"/>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362B9C98-D62C-69B3-CAA2-1FCBEDC627C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a:extLst>
              <a:ext uri="{FF2B5EF4-FFF2-40B4-BE49-F238E27FC236}">
                <a16:creationId xmlns:a16="http://schemas.microsoft.com/office/drawing/2014/main" id="{5B527341-76C7-AA02-4AED-B61CAA9B9D9D}"/>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grpSp>
        <p:nvGrpSpPr>
          <p:cNvPr id="2" name="Group 1">
            <a:extLst>
              <a:ext uri="{FF2B5EF4-FFF2-40B4-BE49-F238E27FC236}">
                <a16:creationId xmlns:a16="http://schemas.microsoft.com/office/drawing/2014/main" id="{5826E81E-048B-47B4-AE2B-0677D5C448D0}"/>
              </a:ext>
              <a:ext uri="{C183D7F6-B498-43B3-948B-1728B52AA6E4}">
                <adec:decorative xmlns:adec="http://schemas.microsoft.com/office/drawing/2017/decorative" val="1"/>
              </a:ext>
            </a:extLst>
          </p:cNvPr>
          <p:cNvGrpSpPr/>
          <p:nvPr/>
        </p:nvGrpSpPr>
        <p:grpSpPr>
          <a:xfrm>
            <a:off x="1319134" y="1229969"/>
            <a:ext cx="2653260" cy="2996336"/>
            <a:chOff x="1319134" y="1229969"/>
            <a:chExt cx="2653260" cy="2996336"/>
          </a:xfrm>
        </p:grpSpPr>
        <p:pic>
          <p:nvPicPr>
            <p:cNvPr id="8" name="Picture 7" descr="A couple of white square speech bubbles&#10;&#10;AI-generated content may be incorrect.">
              <a:extLst>
                <a:ext uri="{FF2B5EF4-FFF2-40B4-BE49-F238E27FC236}">
                  <a16:creationId xmlns:a16="http://schemas.microsoft.com/office/drawing/2014/main" id="{65949676-6C54-B7AD-238F-5D0DE19910CB}"/>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1319134" y="1229969"/>
              <a:ext cx="2653260" cy="2996336"/>
            </a:xfrm>
            <a:prstGeom prst="rect">
              <a:avLst/>
            </a:prstGeom>
          </p:spPr>
        </p:pic>
        <p:sp>
          <p:nvSpPr>
            <p:cNvPr id="14" name="TextBox 13">
              <a:extLst>
                <a:ext uri="{FF2B5EF4-FFF2-40B4-BE49-F238E27FC236}">
                  <a16:creationId xmlns:a16="http://schemas.microsoft.com/office/drawing/2014/main" id="{445C1E01-99A3-8B59-8EE3-08DD3542BD97}"/>
                </a:ext>
              </a:extLst>
            </p:cNvPr>
            <p:cNvSpPr txBox="1"/>
            <p:nvPr/>
          </p:nvSpPr>
          <p:spPr>
            <a:xfrm>
              <a:off x="1445961" y="1936162"/>
              <a:ext cx="2435757" cy="1400383"/>
            </a:xfrm>
            <a:prstGeom prst="rect">
              <a:avLst/>
            </a:prstGeom>
            <a:noFill/>
          </p:spPr>
          <p:txBody>
            <a:bodyPr wrap="square" rtlCol="0">
              <a:spAutoFit/>
            </a:bodyPr>
            <a:lstStyle/>
            <a:p>
              <a:pPr algn="ctr"/>
              <a:r>
                <a:rPr lang="cy-GB" sz="1700" noProof="0" dirty="0">
                  <a:latin typeface="Verdana" panose="020B0604030504040204" pitchFamily="34" charset="0"/>
                  <a:ea typeface="Verdana" panose="020B0604030504040204" pitchFamily="34" charset="0"/>
                  <a:cs typeface="Verdana" panose="020B0604030504040204" pitchFamily="34" charset="0"/>
                </a:rPr>
                <a:t>Meddyliwch am sut mae eich defnydd </a:t>
              </a:r>
              <a:br>
                <a:rPr lang="cy-GB" sz="1700" noProof="0" dirty="0">
                  <a:latin typeface="Verdana" panose="020B0604030504040204" pitchFamily="34" charset="0"/>
                  <a:ea typeface="Verdana" panose="020B0604030504040204" pitchFamily="34" charset="0"/>
                  <a:cs typeface="Verdana" panose="020B0604030504040204" pitchFamily="34" charset="0"/>
                </a:rPr>
              </a:br>
              <a:r>
                <a:rPr lang="cy-GB" sz="1700" noProof="0" dirty="0">
                  <a:latin typeface="Verdana" panose="020B0604030504040204" pitchFamily="34" charset="0"/>
                  <a:ea typeface="Verdana" panose="020B0604030504040204" pitchFamily="34" charset="0"/>
                  <a:cs typeface="Verdana" panose="020B0604030504040204" pitchFamily="34" charset="0"/>
                </a:rPr>
                <a:t>o dechnoleg yn gwneud i bobl </a:t>
              </a:r>
              <a:br>
                <a:rPr lang="cy-GB" sz="1700" noProof="0" dirty="0">
                  <a:latin typeface="Verdana" panose="020B0604030504040204" pitchFamily="34" charset="0"/>
                  <a:ea typeface="Verdana" panose="020B0604030504040204" pitchFamily="34" charset="0"/>
                  <a:cs typeface="Verdana" panose="020B0604030504040204" pitchFamily="34" charset="0"/>
                </a:rPr>
              </a:br>
              <a:r>
                <a:rPr lang="cy-GB" sz="1700" noProof="0" dirty="0">
                  <a:latin typeface="Verdana" panose="020B0604030504040204" pitchFamily="34" charset="0"/>
                  <a:ea typeface="Verdana" panose="020B0604030504040204" pitchFamily="34" charset="0"/>
                  <a:cs typeface="Verdana" panose="020B0604030504040204" pitchFamily="34" charset="0"/>
                </a:rPr>
                <a:t>eraill deimlo</a:t>
              </a:r>
            </a:p>
          </p:txBody>
        </p:sp>
      </p:grpSp>
      <p:grpSp>
        <p:nvGrpSpPr>
          <p:cNvPr id="4" name="Group 3">
            <a:extLst>
              <a:ext uri="{FF2B5EF4-FFF2-40B4-BE49-F238E27FC236}">
                <a16:creationId xmlns:a16="http://schemas.microsoft.com/office/drawing/2014/main" id="{FDE86F61-DE11-8839-5EDA-7629B8DA6D17}"/>
              </a:ext>
              <a:ext uri="{C183D7F6-B498-43B3-948B-1728B52AA6E4}">
                <adec:decorative xmlns:adec="http://schemas.microsoft.com/office/drawing/2017/decorative" val="1"/>
              </a:ext>
            </a:extLst>
          </p:cNvPr>
          <p:cNvGrpSpPr/>
          <p:nvPr/>
        </p:nvGrpSpPr>
        <p:grpSpPr>
          <a:xfrm>
            <a:off x="3630706" y="787420"/>
            <a:ext cx="2653260" cy="2880543"/>
            <a:chOff x="3630706" y="787420"/>
            <a:chExt cx="2653260" cy="2880543"/>
          </a:xfrm>
        </p:grpSpPr>
        <p:pic>
          <p:nvPicPr>
            <p:cNvPr id="10" name="Picture 9" descr="A group of white square shapes&#10;&#10;AI-generated content may be incorrect.">
              <a:extLst>
                <a:ext uri="{FF2B5EF4-FFF2-40B4-BE49-F238E27FC236}">
                  <a16:creationId xmlns:a16="http://schemas.microsoft.com/office/drawing/2014/main" id="{E8E4B5DE-1357-D799-196A-2A4B518DDD4E}"/>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3630706" y="787420"/>
              <a:ext cx="2653260" cy="2880543"/>
            </a:xfrm>
            <a:prstGeom prst="rect">
              <a:avLst/>
            </a:prstGeom>
          </p:spPr>
        </p:pic>
        <p:sp>
          <p:nvSpPr>
            <p:cNvPr id="15" name="TextBox 14">
              <a:extLst>
                <a:ext uri="{FF2B5EF4-FFF2-40B4-BE49-F238E27FC236}">
                  <a16:creationId xmlns:a16="http://schemas.microsoft.com/office/drawing/2014/main" id="{A7D9ACD0-4568-1AC5-AACC-636C257D2651}"/>
                </a:ext>
              </a:extLst>
            </p:cNvPr>
            <p:cNvSpPr txBox="1"/>
            <p:nvPr/>
          </p:nvSpPr>
          <p:spPr>
            <a:xfrm>
              <a:off x="3721381" y="1639428"/>
              <a:ext cx="2447366" cy="1138773"/>
            </a:xfrm>
            <a:prstGeom prst="rect">
              <a:avLst/>
            </a:prstGeom>
            <a:noFill/>
          </p:spPr>
          <p:txBody>
            <a:bodyPr wrap="square" rtlCol="0">
              <a:spAutoFit/>
            </a:bodyPr>
            <a:lstStyle/>
            <a:p>
              <a:pPr algn="ctr"/>
              <a:r>
                <a:rPr lang="cy-GB" sz="1700" noProof="0" dirty="0">
                  <a:latin typeface="Verdana" panose="020B0604030504040204" pitchFamily="34" charset="0"/>
                  <a:ea typeface="Verdana" panose="020B0604030504040204" pitchFamily="34" charset="0"/>
                  <a:cs typeface="Verdana" panose="020B0604030504040204" pitchFamily="34" charset="0"/>
                </a:rPr>
                <a:t>Gwiriwch wybodaeth i wneud yn siŵr </a:t>
              </a:r>
              <a:br>
                <a:rPr lang="cy-GB" sz="1700" noProof="0" dirty="0">
                  <a:latin typeface="Verdana" panose="020B0604030504040204" pitchFamily="34" charset="0"/>
                  <a:ea typeface="Verdana" panose="020B0604030504040204" pitchFamily="34" charset="0"/>
                  <a:cs typeface="Verdana" panose="020B0604030504040204" pitchFamily="34" charset="0"/>
                </a:rPr>
              </a:br>
              <a:r>
                <a:rPr lang="cy-GB" sz="1700" noProof="0" dirty="0">
                  <a:latin typeface="Verdana" panose="020B0604030504040204" pitchFamily="34" charset="0"/>
                  <a:ea typeface="Verdana" panose="020B0604030504040204" pitchFamily="34" charset="0"/>
                  <a:cs typeface="Verdana" panose="020B0604030504040204" pitchFamily="34" charset="0"/>
                </a:rPr>
                <a:t>ei bod yn ddibynadwy</a:t>
              </a:r>
            </a:p>
          </p:txBody>
        </p:sp>
      </p:grpSp>
      <p:grpSp>
        <p:nvGrpSpPr>
          <p:cNvPr id="6" name="Group 5">
            <a:extLst>
              <a:ext uri="{FF2B5EF4-FFF2-40B4-BE49-F238E27FC236}">
                <a16:creationId xmlns:a16="http://schemas.microsoft.com/office/drawing/2014/main" id="{07C305F3-5C9E-D21E-D892-CDC5233B7EFC}"/>
              </a:ext>
              <a:ext uri="{C183D7F6-B498-43B3-948B-1728B52AA6E4}">
                <adec:decorative xmlns:adec="http://schemas.microsoft.com/office/drawing/2017/decorative" val="1"/>
              </a:ext>
            </a:extLst>
          </p:cNvPr>
          <p:cNvGrpSpPr/>
          <p:nvPr/>
        </p:nvGrpSpPr>
        <p:grpSpPr>
          <a:xfrm>
            <a:off x="5906125" y="1229969"/>
            <a:ext cx="2653260" cy="2996336"/>
            <a:chOff x="5906125" y="1229969"/>
            <a:chExt cx="2653260" cy="2996336"/>
          </a:xfrm>
        </p:grpSpPr>
        <p:pic>
          <p:nvPicPr>
            <p:cNvPr id="7" name="Picture 6" descr="A couple of white square speech bubbles&#10;&#10;AI-generated content may be incorrect.">
              <a:extLst>
                <a:ext uri="{FF2B5EF4-FFF2-40B4-BE49-F238E27FC236}">
                  <a16:creationId xmlns:a16="http://schemas.microsoft.com/office/drawing/2014/main" id="{2D6216DD-E064-D1CC-68B3-28E3BA11FC6A}"/>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5906125" y="1229969"/>
              <a:ext cx="2653260" cy="2996336"/>
            </a:xfrm>
            <a:prstGeom prst="rect">
              <a:avLst/>
            </a:prstGeom>
          </p:spPr>
        </p:pic>
        <p:sp>
          <p:nvSpPr>
            <p:cNvPr id="16" name="TextBox 15">
              <a:extLst>
                <a:ext uri="{FF2B5EF4-FFF2-40B4-BE49-F238E27FC236}">
                  <a16:creationId xmlns:a16="http://schemas.microsoft.com/office/drawing/2014/main" id="{4E667735-D400-CB07-8AB3-A8BB1751538D}"/>
                </a:ext>
              </a:extLst>
            </p:cNvPr>
            <p:cNvSpPr txBox="1"/>
            <p:nvPr/>
          </p:nvSpPr>
          <p:spPr>
            <a:xfrm>
              <a:off x="6009072" y="2149564"/>
              <a:ext cx="2447366" cy="1400383"/>
            </a:xfrm>
            <a:prstGeom prst="rect">
              <a:avLst/>
            </a:prstGeom>
            <a:noFill/>
          </p:spPr>
          <p:txBody>
            <a:bodyPr wrap="square" lIns="91440" tIns="45720" rIns="91440" bIns="45720" rtlCol="0" anchor="t">
              <a:spAutoFit/>
            </a:bodyPr>
            <a:lstStyle/>
            <a:p>
              <a:pPr algn="ctr"/>
              <a:r>
                <a:rPr lang="cy-GB" sz="1700" noProof="0" dirty="0">
                  <a:latin typeface="Verdana"/>
                  <a:ea typeface="Verdana"/>
                  <a:cs typeface="Verdana" panose="020B0604030504040204" pitchFamily="34" charset="0"/>
                </a:rPr>
                <a:t>Gofynnwch i oedolyn rydych chi’n ymddiried ynddo cyn defnyddio offer AI newydd.</a:t>
              </a:r>
            </a:p>
          </p:txBody>
        </p:sp>
      </p:grpSp>
      <p:grpSp>
        <p:nvGrpSpPr>
          <p:cNvPr id="9" name="Group 8">
            <a:extLst>
              <a:ext uri="{FF2B5EF4-FFF2-40B4-BE49-F238E27FC236}">
                <a16:creationId xmlns:a16="http://schemas.microsoft.com/office/drawing/2014/main" id="{B507BB0B-DBF7-E0F0-8D1B-59A94A0FDE33}"/>
              </a:ext>
              <a:ext uri="{C183D7F6-B498-43B3-948B-1728B52AA6E4}">
                <adec:decorative xmlns:adec="http://schemas.microsoft.com/office/drawing/2017/decorative" val="1"/>
              </a:ext>
            </a:extLst>
          </p:cNvPr>
          <p:cNvGrpSpPr/>
          <p:nvPr/>
        </p:nvGrpSpPr>
        <p:grpSpPr>
          <a:xfrm>
            <a:off x="8219606" y="787419"/>
            <a:ext cx="2653260" cy="2880543"/>
            <a:chOff x="8219606" y="787419"/>
            <a:chExt cx="2653260" cy="2880543"/>
          </a:xfrm>
        </p:grpSpPr>
        <p:pic>
          <p:nvPicPr>
            <p:cNvPr id="11" name="Picture 10" descr="A group of white square shapes&#10;&#10;AI-generated content may be incorrect.">
              <a:extLst>
                <a:ext uri="{FF2B5EF4-FFF2-40B4-BE49-F238E27FC236}">
                  <a16:creationId xmlns:a16="http://schemas.microsoft.com/office/drawing/2014/main" id="{70397A73-D2BE-B32A-A6B6-B88903D18321}"/>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a:fillRect/>
            </a:stretch>
          </p:blipFill>
          <p:spPr>
            <a:xfrm>
              <a:off x="8219606" y="787419"/>
              <a:ext cx="2653260" cy="2880543"/>
            </a:xfrm>
            <a:prstGeom prst="rect">
              <a:avLst/>
            </a:prstGeom>
          </p:spPr>
        </p:pic>
        <p:sp>
          <p:nvSpPr>
            <p:cNvPr id="17" name="TextBox 16">
              <a:extLst>
                <a:ext uri="{FF2B5EF4-FFF2-40B4-BE49-F238E27FC236}">
                  <a16:creationId xmlns:a16="http://schemas.microsoft.com/office/drawing/2014/main" id="{2160BA4D-8997-DBEE-4B61-6F318F52835F}"/>
                </a:ext>
              </a:extLst>
            </p:cNvPr>
            <p:cNvSpPr txBox="1"/>
            <p:nvPr/>
          </p:nvSpPr>
          <p:spPr>
            <a:xfrm>
              <a:off x="8315975" y="1327754"/>
              <a:ext cx="2447366" cy="1400383"/>
            </a:xfrm>
            <a:prstGeom prst="rect">
              <a:avLst/>
            </a:prstGeom>
            <a:noFill/>
          </p:spPr>
          <p:txBody>
            <a:bodyPr wrap="square" rtlCol="0">
              <a:spAutoFit/>
            </a:bodyPr>
            <a:lstStyle/>
            <a:p>
              <a:pPr algn="ctr"/>
              <a:r>
                <a:rPr lang="cy-GB" sz="1700" noProof="0" dirty="0">
                  <a:latin typeface="Verdana" panose="020B0604030504040204" pitchFamily="34" charset="0"/>
                  <a:ea typeface="Verdana" panose="020B0604030504040204" pitchFamily="34" charset="0"/>
                  <a:cs typeface="Verdana" panose="020B0604030504040204" pitchFamily="34" charset="0"/>
                </a:rPr>
                <a:t>Siaradwch ag oedolyn rydych chi’n ymddiried ynddo os ydych chi’n teimlo’n drist neu’n bryderus</a:t>
              </a:r>
            </a:p>
          </p:txBody>
        </p:sp>
      </p:grpSp>
      <p:sp>
        <p:nvSpPr>
          <p:cNvPr id="18" name="TextBox 17">
            <a:extLst>
              <a:ext uri="{FF2B5EF4-FFF2-40B4-BE49-F238E27FC236}">
                <a16:creationId xmlns:a16="http://schemas.microsoft.com/office/drawing/2014/main" id="{7C898A02-F235-3427-830F-74371E61E5E6}"/>
              </a:ext>
              <a:ext uri="{C183D7F6-B498-43B3-948B-1728B52AA6E4}">
                <adec:decorative xmlns:adec="http://schemas.microsoft.com/office/drawing/2017/decorative" val="1"/>
              </a:ext>
            </a:extLst>
          </p:cNvPr>
          <p:cNvSpPr txBox="1"/>
          <p:nvPr/>
        </p:nvSpPr>
        <p:spPr>
          <a:xfrm>
            <a:off x="-2241" y="229076"/>
            <a:ext cx="12194241" cy="954107"/>
          </a:xfrm>
          <a:prstGeom prst="rect">
            <a:avLst/>
          </a:prstGeom>
          <a:noFill/>
        </p:spPr>
        <p:txBody>
          <a:bodyPr wrap="square" rtlCol="0">
            <a:spAutoFit/>
          </a:bodyPr>
          <a:lstStyle/>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Sut gallwch chi gadw’n ddiogel pan fyddwch chi’n defnyddio AI?</a:t>
            </a:r>
            <a:endParaRPr lang="cy-GB" sz="28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12" name="Title 11">
            <a:extLst>
              <a:ext uri="{FF2B5EF4-FFF2-40B4-BE49-F238E27FC236}">
                <a16:creationId xmlns:a16="http://schemas.microsoft.com/office/drawing/2014/main" id="{4EC1539B-A5B7-575A-1938-056A1EECBFBC}"/>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13</a:t>
            </a:r>
          </a:p>
        </p:txBody>
      </p:sp>
    </p:spTree>
    <p:extLst>
      <p:ext uri="{BB962C8B-B14F-4D97-AF65-F5344CB8AC3E}">
        <p14:creationId xmlns:p14="http://schemas.microsoft.com/office/powerpoint/2010/main" val="3428049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3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B71EE4-C23D-A756-D6B1-20002F8B2B3F}"/>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9280325B-40E2-9222-AB55-9CE489E5E7D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a:extLst>
              <a:ext uri="{FF2B5EF4-FFF2-40B4-BE49-F238E27FC236}">
                <a16:creationId xmlns:a16="http://schemas.microsoft.com/office/drawing/2014/main" id="{E07CF6A7-06E0-F0A5-F868-1A66714F3C37}"/>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sp>
        <p:nvSpPr>
          <p:cNvPr id="17" name="TextBox 16">
            <a:extLst>
              <a:ext uri="{FF2B5EF4-FFF2-40B4-BE49-F238E27FC236}">
                <a16:creationId xmlns:a16="http://schemas.microsoft.com/office/drawing/2014/main" id="{F8AB9DC8-B609-1DB2-8BE8-DFBB19D56294}"/>
              </a:ext>
              <a:ext uri="{C183D7F6-B498-43B3-948B-1728B52AA6E4}">
                <adec:decorative xmlns:adec="http://schemas.microsoft.com/office/drawing/2017/decorative" val="1"/>
              </a:ext>
            </a:extLst>
          </p:cNvPr>
          <p:cNvSpPr txBox="1"/>
          <p:nvPr/>
        </p:nvSpPr>
        <p:spPr>
          <a:xfrm>
            <a:off x="-2241" y="336193"/>
            <a:ext cx="12194241" cy="830997"/>
          </a:xfrm>
          <a:prstGeom prst="rect">
            <a:avLst/>
          </a:prstGeom>
          <a:noFill/>
        </p:spPr>
        <p:txBody>
          <a:bodyPr wrap="square" rtlCol="0">
            <a:spAutoFit/>
          </a:bodyPr>
          <a:lstStyle/>
          <a:p>
            <a:pPr algn="ctr"/>
            <a:r>
              <a:rPr lang="cy-GB" sz="2400" b="1" noProof="0" dirty="0">
                <a:latin typeface="Verdana" panose="020B0604030504040204" pitchFamily="34" charset="0"/>
                <a:ea typeface="Verdana" panose="020B0604030504040204" pitchFamily="34" charset="0"/>
                <a:cs typeface="Verdana" panose="020B0604030504040204" pitchFamily="34" charset="0"/>
              </a:rPr>
              <a:t>pwy yw’r oedolion rydych chi’n ymddiried ynddyn nhw y gallech chi siarad â nhw am bethau ar-lein neu wrth ddefnyddio technoleg?</a:t>
            </a:r>
            <a:endParaRPr lang="cy-GB" sz="2400" noProof="0" dirty="0">
              <a:latin typeface="Verdana" panose="020B0604030504040204" pitchFamily="34" charset="0"/>
              <a:ea typeface="Verdana" panose="020B0604030504040204" pitchFamily="34" charset="0"/>
              <a:cs typeface="Verdana" panose="020B0604030504040204" pitchFamily="34" charset="0"/>
            </a:endParaRPr>
          </a:p>
        </p:txBody>
      </p:sp>
      <p:grpSp>
        <p:nvGrpSpPr>
          <p:cNvPr id="4" name="Group 3">
            <a:extLst>
              <a:ext uri="{FF2B5EF4-FFF2-40B4-BE49-F238E27FC236}">
                <a16:creationId xmlns:a16="http://schemas.microsoft.com/office/drawing/2014/main" id="{F4C32E2C-C003-746C-BDD6-0C1D21198BBA}"/>
              </a:ext>
              <a:ext uri="{C183D7F6-B498-43B3-948B-1728B52AA6E4}">
                <adec:decorative xmlns:adec="http://schemas.microsoft.com/office/drawing/2017/decorative" val="1"/>
              </a:ext>
            </a:extLst>
          </p:cNvPr>
          <p:cNvGrpSpPr/>
          <p:nvPr/>
        </p:nvGrpSpPr>
        <p:grpSpPr>
          <a:xfrm>
            <a:off x="2653259" y="1151304"/>
            <a:ext cx="2653259" cy="2730217"/>
            <a:chOff x="2653259" y="1151304"/>
            <a:chExt cx="2653259" cy="2730217"/>
          </a:xfrm>
        </p:grpSpPr>
        <p:pic>
          <p:nvPicPr>
            <p:cNvPr id="7" name="Picture 6" descr="A pair of white rectangular speech bubbles&#10;&#10;AI-generated content may be incorrect.">
              <a:extLst>
                <a:ext uri="{FF2B5EF4-FFF2-40B4-BE49-F238E27FC236}">
                  <a16:creationId xmlns:a16="http://schemas.microsoft.com/office/drawing/2014/main" id="{F76EEBF6-BB91-7D42-9070-3181D5B089B2}"/>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2653259" y="1151304"/>
              <a:ext cx="2653259" cy="2730217"/>
            </a:xfrm>
            <a:prstGeom prst="rect">
              <a:avLst/>
            </a:prstGeom>
          </p:spPr>
        </p:pic>
        <p:sp>
          <p:nvSpPr>
            <p:cNvPr id="20" name="TextBox 19">
              <a:extLst>
                <a:ext uri="{FF2B5EF4-FFF2-40B4-BE49-F238E27FC236}">
                  <a16:creationId xmlns:a16="http://schemas.microsoft.com/office/drawing/2014/main" id="{E3EC0686-D764-EF5A-3860-A601EE2FB9BD}"/>
                </a:ext>
              </a:extLst>
            </p:cNvPr>
            <p:cNvSpPr txBox="1"/>
            <p:nvPr/>
          </p:nvSpPr>
          <p:spPr>
            <a:xfrm>
              <a:off x="2748491" y="2201309"/>
              <a:ext cx="2447366" cy="415498"/>
            </a:xfrm>
            <a:prstGeom prst="rect">
              <a:avLst/>
            </a:prstGeom>
            <a:noFill/>
          </p:spPr>
          <p:txBody>
            <a:bodyPr wrap="square" rtlCol="0">
              <a:spAutoFit/>
            </a:bodyPr>
            <a:lstStyle/>
            <a:p>
              <a:pPr algn="ctr"/>
              <a:r>
                <a:rPr lang="cy-GB" sz="2100" noProof="0" dirty="0">
                  <a:latin typeface="Verdana" panose="020B0604030504040204" pitchFamily="34" charset="0"/>
                  <a:ea typeface="Verdana" panose="020B0604030504040204" pitchFamily="34" charset="0"/>
                  <a:cs typeface="Verdana" panose="020B0604030504040204" pitchFamily="34" charset="0"/>
                </a:rPr>
                <a:t>Taid a Nain </a:t>
              </a:r>
            </a:p>
          </p:txBody>
        </p:sp>
      </p:grpSp>
      <p:grpSp>
        <p:nvGrpSpPr>
          <p:cNvPr id="6" name="Group 5">
            <a:extLst>
              <a:ext uri="{FF2B5EF4-FFF2-40B4-BE49-F238E27FC236}">
                <a16:creationId xmlns:a16="http://schemas.microsoft.com/office/drawing/2014/main" id="{7AA381E6-C27E-E4A0-DF90-538997DC09E3}"/>
              </a:ext>
              <a:ext uri="{C183D7F6-B498-43B3-948B-1728B52AA6E4}">
                <adec:decorative xmlns:adec="http://schemas.microsoft.com/office/drawing/2017/decorative" val="1"/>
              </a:ext>
            </a:extLst>
          </p:cNvPr>
          <p:cNvGrpSpPr/>
          <p:nvPr/>
        </p:nvGrpSpPr>
        <p:grpSpPr>
          <a:xfrm>
            <a:off x="7030387" y="1150044"/>
            <a:ext cx="2653259" cy="2730217"/>
            <a:chOff x="7030387" y="1150044"/>
            <a:chExt cx="2653259" cy="2730217"/>
          </a:xfrm>
        </p:grpSpPr>
        <p:pic>
          <p:nvPicPr>
            <p:cNvPr id="8" name="Picture 7" descr="A pair of white rectangular speech bubbles&#10;&#10;AI-generated content may be incorrect.">
              <a:extLst>
                <a:ext uri="{FF2B5EF4-FFF2-40B4-BE49-F238E27FC236}">
                  <a16:creationId xmlns:a16="http://schemas.microsoft.com/office/drawing/2014/main" id="{03B2FACD-0FC4-5ECA-3C49-8150C8F95B7C}"/>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7030387" y="1150044"/>
              <a:ext cx="2653259" cy="2730217"/>
            </a:xfrm>
            <a:prstGeom prst="rect">
              <a:avLst/>
            </a:prstGeom>
          </p:spPr>
        </p:pic>
        <p:sp>
          <p:nvSpPr>
            <p:cNvPr id="22" name="TextBox 21">
              <a:extLst>
                <a:ext uri="{FF2B5EF4-FFF2-40B4-BE49-F238E27FC236}">
                  <a16:creationId xmlns:a16="http://schemas.microsoft.com/office/drawing/2014/main" id="{1FB6306E-11E0-F295-126E-CCDD22950A8A}"/>
                </a:ext>
              </a:extLst>
            </p:cNvPr>
            <p:cNvSpPr txBox="1"/>
            <p:nvPr/>
          </p:nvSpPr>
          <p:spPr>
            <a:xfrm>
              <a:off x="7166486" y="1880952"/>
              <a:ext cx="2447366" cy="1061829"/>
            </a:xfrm>
            <a:prstGeom prst="rect">
              <a:avLst/>
            </a:prstGeom>
            <a:noFill/>
          </p:spPr>
          <p:txBody>
            <a:bodyPr wrap="square" rtlCol="0">
              <a:spAutoFit/>
            </a:bodyPr>
            <a:lstStyle/>
            <a:p>
              <a:pPr algn="ctr"/>
              <a:r>
                <a:rPr lang="cy-GB" sz="2100" noProof="0" dirty="0">
                  <a:latin typeface="Verdana" panose="020B0604030504040204" pitchFamily="34" charset="0"/>
                  <a:ea typeface="Verdana" panose="020B0604030504040204" pitchFamily="34" charset="0"/>
                  <a:cs typeface="Verdana" panose="020B0604030504040204" pitchFamily="34" charset="0"/>
                </a:rPr>
                <a:t>Arweinydd </a:t>
              </a:r>
              <a:br>
                <a:rPr lang="cy-GB" sz="2100" noProof="0" dirty="0">
                  <a:latin typeface="Verdana" panose="020B0604030504040204" pitchFamily="34" charset="0"/>
                  <a:ea typeface="Verdana" panose="020B0604030504040204" pitchFamily="34" charset="0"/>
                  <a:cs typeface="Verdana" panose="020B0604030504040204" pitchFamily="34" charset="0"/>
                </a:rPr>
              </a:br>
              <a:r>
                <a:rPr lang="cy-GB" sz="2100" noProof="0" dirty="0">
                  <a:latin typeface="Verdana" panose="020B0604030504040204" pitchFamily="34" charset="0"/>
                  <a:ea typeface="Verdana" panose="020B0604030504040204" pitchFamily="34" charset="0"/>
                  <a:cs typeface="Verdana" panose="020B0604030504040204" pitchFamily="34" charset="0"/>
                </a:rPr>
                <a:t>clwb </a:t>
              </a:r>
              <a:br>
                <a:rPr lang="cy-GB" sz="2100" noProof="0" dirty="0">
                  <a:latin typeface="Verdana" panose="020B0604030504040204" pitchFamily="34" charset="0"/>
                  <a:ea typeface="Verdana" panose="020B0604030504040204" pitchFamily="34" charset="0"/>
                  <a:cs typeface="Verdana" panose="020B0604030504040204" pitchFamily="34" charset="0"/>
                </a:rPr>
              </a:br>
              <a:r>
                <a:rPr lang="cy-GB" sz="2100" noProof="0" dirty="0">
                  <a:latin typeface="Verdana" panose="020B0604030504040204" pitchFamily="34" charset="0"/>
                  <a:ea typeface="Verdana" panose="020B0604030504040204" pitchFamily="34" charset="0"/>
                  <a:cs typeface="Verdana" panose="020B0604030504040204" pitchFamily="34" charset="0"/>
                </a:rPr>
                <a:t>chwaraeon </a:t>
              </a:r>
            </a:p>
          </p:txBody>
        </p:sp>
      </p:grpSp>
      <p:grpSp>
        <p:nvGrpSpPr>
          <p:cNvPr id="9" name="Group 8">
            <a:extLst>
              <a:ext uri="{FF2B5EF4-FFF2-40B4-BE49-F238E27FC236}">
                <a16:creationId xmlns:a16="http://schemas.microsoft.com/office/drawing/2014/main" id="{4A5A4040-BFFE-38E8-19B4-AA44C9FC22C1}"/>
              </a:ext>
              <a:ext uri="{C183D7F6-B498-43B3-948B-1728B52AA6E4}">
                <adec:decorative xmlns:adec="http://schemas.microsoft.com/office/drawing/2017/decorative" val="1"/>
              </a:ext>
            </a:extLst>
          </p:cNvPr>
          <p:cNvGrpSpPr/>
          <p:nvPr/>
        </p:nvGrpSpPr>
        <p:grpSpPr>
          <a:xfrm>
            <a:off x="9274282" y="722415"/>
            <a:ext cx="2653259" cy="2826455"/>
            <a:chOff x="9274282" y="722415"/>
            <a:chExt cx="2653259" cy="2826455"/>
          </a:xfrm>
        </p:grpSpPr>
        <p:pic>
          <p:nvPicPr>
            <p:cNvPr id="13" name="Picture 12" descr="A group of white square shapes&#10;&#10;AI-generated content may be incorrect.">
              <a:extLst>
                <a:ext uri="{FF2B5EF4-FFF2-40B4-BE49-F238E27FC236}">
                  <a16:creationId xmlns:a16="http://schemas.microsoft.com/office/drawing/2014/main" id="{F97B7150-6898-5BAF-EAE8-0E2706B6948C}"/>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9274282" y="722415"/>
              <a:ext cx="2653259" cy="2826455"/>
            </a:xfrm>
            <a:prstGeom prst="rect">
              <a:avLst/>
            </a:prstGeom>
          </p:spPr>
        </p:pic>
        <p:sp>
          <p:nvSpPr>
            <p:cNvPr id="23" name="TextBox 22">
              <a:extLst>
                <a:ext uri="{FF2B5EF4-FFF2-40B4-BE49-F238E27FC236}">
                  <a16:creationId xmlns:a16="http://schemas.microsoft.com/office/drawing/2014/main" id="{9AE7D982-3C5D-B96B-4127-FEC199B5DD3F}"/>
                </a:ext>
              </a:extLst>
            </p:cNvPr>
            <p:cNvSpPr txBox="1"/>
            <p:nvPr/>
          </p:nvSpPr>
          <p:spPr>
            <a:xfrm>
              <a:off x="9399547" y="1670395"/>
              <a:ext cx="2447366" cy="1061829"/>
            </a:xfrm>
            <a:prstGeom prst="rect">
              <a:avLst/>
            </a:prstGeom>
            <a:noFill/>
          </p:spPr>
          <p:txBody>
            <a:bodyPr wrap="square" rtlCol="0">
              <a:spAutoFit/>
            </a:bodyPr>
            <a:lstStyle/>
            <a:p>
              <a:pPr algn="ctr"/>
              <a:r>
                <a:rPr lang="cy-GB" sz="2100" noProof="0" dirty="0">
                  <a:latin typeface="Verdana" panose="020B0604030504040204" pitchFamily="34" charset="0"/>
                  <a:ea typeface="Verdana" panose="020B0604030504040204" pitchFamily="34" charset="0"/>
                  <a:cs typeface="Verdana" panose="020B0604030504040204" pitchFamily="34" charset="0"/>
                </a:rPr>
                <a:t>Athrawon a chymorthyddion dysgu </a:t>
              </a:r>
            </a:p>
          </p:txBody>
        </p:sp>
      </p:grpSp>
      <p:grpSp>
        <p:nvGrpSpPr>
          <p:cNvPr id="2" name="Group 1">
            <a:extLst>
              <a:ext uri="{FF2B5EF4-FFF2-40B4-BE49-F238E27FC236}">
                <a16:creationId xmlns:a16="http://schemas.microsoft.com/office/drawing/2014/main" id="{0B86B8BE-69F9-B49F-893C-C25337BBBFD8}"/>
              </a:ext>
              <a:ext uri="{C183D7F6-B498-43B3-948B-1728B52AA6E4}">
                <adec:decorative xmlns:adec="http://schemas.microsoft.com/office/drawing/2017/decorative" val="1"/>
              </a:ext>
            </a:extLst>
          </p:cNvPr>
          <p:cNvGrpSpPr/>
          <p:nvPr/>
        </p:nvGrpSpPr>
        <p:grpSpPr>
          <a:xfrm>
            <a:off x="336177" y="723675"/>
            <a:ext cx="2653260" cy="2826455"/>
            <a:chOff x="336177" y="723675"/>
            <a:chExt cx="2653260" cy="2826455"/>
          </a:xfrm>
        </p:grpSpPr>
        <p:pic>
          <p:nvPicPr>
            <p:cNvPr id="10" name="Picture 9" descr="A group of white square shapes&#10;&#10;AI-generated content may be incorrect.">
              <a:extLst>
                <a:ext uri="{FF2B5EF4-FFF2-40B4-BE49-F238E27FC236}">
                  <a16:creationId xmlns:a16="http://schemas.microsoft.com/office/drawing/2014/main" id="{3721C15C-6827-10CC-FDAC-CD65FAC7CF41}"/>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a:fillRect/>
            </a:stretch>
          </p:blipFill>
          <p:spPr>
            <a:xfrm>
              <a:off x="336177" y="723675"/>
              <a:ext cx="2653260" cy="2826455"/>
            </a:xfrm>
            <a:prstGeom prst="rect">
              <a:avLst/>
            </a:prstGeom>
          </p:spPr>
        </p:pic>
        <p:sp>
          <p:nvSpPr>
            <p:cNvPr id="16" name="TextBox 15">
              <a:extLst>
                <a:ext uri="{FF2B5EF4-FFF2-40B4-BE49-F238E27FC236}">
                  <a16:creationId xmlns:a16="http://schemas.microsoft.com/office/drawing/2014/main" id="{96FA6620-5F29-EC6F-C567-70F2E6A6818E}"/>
                </a:ext>
              </a:extLst>
            </p:cNvPr>
            <p:cNvSpPr txBox="1"/>
            <p:nvPr/>
          </p:nvSpPr>
          <p:spPr>
            <a:xfrm>
              <a:off x="476929" y="1831977"/>
              <a:ext cx="2447366" cy="738664"/>
            </a:xfrm>
            <a:prstGeom prst="rect">
              <a:avLst/>
            </a:prstGeom>
            <a:noFill/>
          </p:spPr>
          <p:txBody>
            <a:bodyPr wrap="square" rtlCol="0">
              <a:spAutoFit/>
            </a:bodyPr>
            <a:lstStyle/>
            <a:p>
              <a:pPr algn="ctr"/>
              <a:r>
                <a:rPr lang="cy-GB" sz="2100" noProof="0" dirty="0">
                  <a:latin typeface="Verdana" panose="020B0604030504040204" pitchFamily="34" charset="0"/>
                  <a:ea typeface="Verdana" panose="020B0604030504040204" pitchFamily="34" charset="0"/>
                  <a:cs typeface="Verdana" panose="020B0604030504040204" pitchFamily="34" charset="0"/>
                </a:rPr>
                <a:t>Rhieni neu ofalwyr </a:t>
              </a:r>
            </a:p>
          </p:txBody>
        </p:sp>
      </p:grpSp>
      <p:grpSp>
        <p:nvGrpSpPr>
          <p:cNvPr id="11" name="Group 10">
            <a:extLst>
              <a:ext uri="{FF2B5EF4-FFF2-40B4-BE49-F238E27FC236}">
                <a16:creationId xmlns:a16="http://schemas.microsoft.com/office/drawing/2014/main" id="{627866CE-38E6-5BA6-06EB-AC08693995E2}"/>
              </a:ext>
              <a:ext uri="{C183D7F6-B498-43B3-948B-1728B52AA6E4}">
                <adec:decorative xmlns:adec="http://schemas.microsoft.com/office/drawing/2017/decorative" val="1"/>
              </a:ext>
            </a:extLst>
          </p:cNvPr>
          <p:cNvGrpSpPr/>
          <p:nvPr/>
        </p:nvGrpSpPr>
        <p:grpSpPr>
          <a:xfrm>
            <a:off x="4935071" y="722415"/>
            <a:ext cx="2615342" cy="2826455"/>
            <a:chOff x="4935071" y="722415"/>
            <a:chExt cx="2615342" cy="2826455"/>
          </a:xfrm>
        </p:grpSpPr>
        <p:pic>
          <p:nvPicPr>
            <p:cNvPr id="12" name="Picture 11" descr="A group of white square shapes&#10;&#10;AI-generated content may be incorrect.">
              <a:extLst>
                <a:ext uri="{FF2B5EF4-FFF2-40B4-BE49-F238E27FC236}">
                  <a16:creationId xmlns:a16="http://schemas.microsoft.com/office/drawing/2014/main" id="{EC3EF8F8-6649-47F1-995A-D47FBEC0284E}"/>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a:fillRect/>
            </a:stretch>
          </p:blipFill>
          <p:spPr>
            <a:xfrm>
              <a:off x="4935071" y="722415"/>
              <a:ext cx="2615342" cy="2826455"/>
            </a:xfrm>
            <a:prstGeom prst="rect">
              <a:avLst/>
            </a:prstGeom>
          </p:spPr>
        </p:pic>
        <p:sp>
          <p:nvSpPr>
            <p:cNvPr id="21" name="TextBox 20">
              <a:extLst>
                <a:ext uri="{FF2B5EF4-FFF2-40B4-BE49-F238E27FC236}">
                  <a16:creationId xmlns:a16="http://schemas.microsoft.com/office/drawing/2014/main" id="{1D6C6E7A-7A1A-3ECF-D0EE-659267291561}"/>
                </a:ext>
              </a:extLst>
            </p:cNvPr>
            <p:cNvSpPr txBox="1"/>
            <p:nvPr/>
          </p:nvSpPr>
          <p:spPr>
            <a:xfrm>
              <a:off x="5010428" y="1776488"/>
              <a:ext cx="2447366" cy="738664"/>
            </a:xfrm>
            <a:prstGeom prst="rect">
              <a:avLst/>
            </a:prstGeom>
            <a:noFill/>
          </p:spPr>
          <p:txBody>
            <a:bodyPr wrap="square" rtlCol="0">
              <a:spAutoFit/>
            </a:bodyPr>
            <a:lstStyle/>
            <a:p>
              <a:pPr algn="ctr"/>
              <a:r>
                <a:rPr lang="cy-GB" sz="2100" noProof="0" dirty="0">
                  <a:latin typeface="Verdana" panose="020B0604030504040204" pitchFamily="34" charset="0"/>
                  <a:ea typeface="Verdana" panose="020B0604030504040204" pitchFamily="34" charset="0"/>
                  <a:cs typeface="Verdana" panose="020B0604030504040204" pitchFamily="34" charset="0"/>
                </a:rPr>
                <a:t>Modrybedd ac Ewythrod </a:t>
              </a:r>
            </a:p>
          </p:txBody>
        </p:sp>
      </p:grpSp>
      <p:sp>
        <p:nvSpPr>
          <p:cNvPr id="14" name="Title 13">
            <a:extLst>
              <a:ext uri="{FF2B5EF4-FFF2-40B4-BE49-F238E27FC236}">
                <a16:creationId xmlns:a16="http://schemas.microsoft.com/office/drawing/2014/main" id="{40B6B0BF-DC93-96C4-AB36-23F87A8F5DC8}"/>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14</a:t>
            </a:r>
          </a:p>
        </p:txBody>
      </p:sp>
    </p:spTree>
    <p:extLst>
      <p:ext uri="{BB962C8B-B14F-4D97-AF65-F5344CB8AC3E}">
        <p14:creationId xmlns:p14="http://schemas.microsoft.com/office/powerpoint/2010/main" val="2081797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3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3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30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77CC68-0EDD-9878-C25A-31E8E315F85B}"/>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8A704D1E-47B6-18DD-9F16-8B3292D13C1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a:extLst>
              <a:ext uri="{FF2B5EF4-FFF2-40B4-BE49-F238E27FC236}">
                <a16:creationId xmlns:a16="http://schemas.microsoft.com/office/drawing/2014/main" id="{DE16D26D-5603-C0BA-235F-FDFC295B9A53}"/>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7" name="Picture 6">
            <a:extLst>
              <a:ext uri="{FF2B5EF4-FFF2-40B4-BE49-F238E27FC236}">
                <a16:creationId xmlns:a16="http://schemas.microsoft.com/office/drawing/2014/main" id="{FAFE596F-9C51-0160-60E7-DAEC6F3075E9}"/>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sp>
        <p:nvSpPr>
          <p:cNvPr id="10" name="TextBox 9">
            <a:extLst>
              <a:ext uri="{FF2B5EF4-FFF2-40B4-BE49-F238E27FC236}">
                <a16:creationId xmlns:a16="http://schemas.microsoft.com/office/drawing/2014/main" id="{1BF4D93C-2A87-FE71-F584-73EBCF9C6AB8}"/>
              </a:ext>
              <a:ext uri="{C183D7F6-B498-43B3-948B-1728B52AA6E4}">
                <adec:decorative xmlns:adec="http://schemas.microsoft.com/office/drawing/2017/decorative" val="1"/>
              </a:ext>
            </a:extLst>
          </p:cNvPr>
          <p:cNvSpPr txBox="1"/>
          <p:nvPr/>
        </p:nvSpPr>
        <p:spPr>
          <a:xfrm>
            <a:off x="2914576" y="2697133"/>
            <a:ext cx="6360606" cy="2015936"/>
          </a:xfrm>
          <a:prstGeom prst="rect">
            <a:avLst/>
          </a:prstGeom>
          <a:noFill/>
        </p:spPr>
        <p:txBody>
          <a:bodyPr wrap="square" rtlCol="0">
            <a:spAutoFit/>
          </a:bodyPr>
          <a:lstStyle/>
          <a:p>
            <a:pPr algn="ctr"/>
            <a:r>
              <a:rPr lang="cy-GB" sz="2500" noProof="0" dirty="0">
                <a:latin typeface="Verdana" panose="020B0604030504040204" pitchFamily="34" charset="0"/>
                <a:ea typeface="Verdana" panose="020B0604030504040204" pitchFamily="34" charset="0"/>
                <a:cs typeface="Verdana" panose="020B0604030504040204" pitchFamily="34" charset="0"/>
              </a:rPr>
              <a:t>Nodyn i addysgwyr – ychwanegwch enwau, geiriau neu hyd yn oed luniau at y sleid hwn i ddangos i’r dysgwyr at bwy y gallant droi os bydd ganddynt bryder ynghylch diogelwch ar-lein.</a:t>
            </a:r>
          </a:p>
        </p:txBody>
      </p:sp>
      <p:sp>
        <p:nvSpPr>
          <p:cNvPr id="11" name="TextBox 10">
            <a:extLst>
              <a:ext uri="{FF2B5EF4-FFF2-40B4-BE49-F238E27FC236}">
                <a16:creationId xmlns:a16="http://schemas.microsoft.com/office/drawing/2014/main" id="{CFB1FD73-1E9C-3AA9-1B78-2D3EFD452C9C}"/>
              </a:ext>
              <a:ext uri="{C183D7F6-B498-43B3-948B-1728B52AA6E4}">
                <adec:decorative xmlns:adec="http://schemas.microsoft.com/office/drawing/2017/decorative" val="1"/>
              </a:ext>
            </a:extLst>
          </p:cNvPr>
          <p:cNvSpPr txBox="1"/>
          <p:nvPr/>
        </p:nvSpPr>
        <p:spPr>
          <a:xfrm>
            <a:off x="-2241" y="1670176"/>
            <a:ext cx="12194241" cy="523220"/>
          </a:xfrm>
          <a:prstGeom prst="rect">
            <a:avLst/>
          </a:prstGeom>
          <a:noFill/>
        </p:spPr>
        <p:txBody>
          <a:bodyPr wrap="square" rtlCol="0">
            <a:spAutoFit/>
          </a:bodyPr>
          <a:lstStyle/>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Cael help</a:t>
            </a:r>
            <a:endParaRPr lang="cy-GB" sz="28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2" name="Title 1">
            <a:extLst>
              <a:ext uri="{FF2B5EF4-FFF2-40B4-BE49-F238E27FC236}">
                <a16:creationId xmlns:a16="http://schemas.microsoft.com/office/drawing/2014/main" id="{344F78F0-8FC0-A131-3F8F-EA419599D3BF}"/>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15</a:t>
            </a:r>
          </a:p>
        </p:txBody>
      </p:sp>
    </p:spTree>
    <p:extLst>
      <p:ext uri="{BB962C8B-B14F-4D97-AF65-F5344CB8AC3E}">
        <p14:creationId xmlns:p14="http://schemas.microsoft.com/office/powerpoint/2010/main" val="211067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40E894-91A3-925A-2DDD-628FC08C95AC}"/>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6337885F-DF72-2CD1-E6F2-3FFE6B0F10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a:extLst>
              <a:ext uri="{FF2B5EF4-FFF2-40B4-BE49-F238E27FC236}">
                <a16:creationId xmlns:a16="http://schemas.microsoft.com/office/drawing/2014/main" id="{1DDD744D-9C9E-7485-7232-F1C61243B504}"/>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pic>
        <p:nvPicPr>
          <p:cNvPr id="13" name="Picture 12">
            <a:extLst>
              <a:ext uri="{FF2B5EF4-FFF2-40B4-BE49-F238E27FC236}">
                <a16:creationId xmlns:a16="http://schemas.microsoft.com/office/drawing/2014/main" id="{269CF2EE-7A01-F44B-D247-B2CD4D957D58}"/>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1282698" y="1297172"/>
            <a:ext cx="2707411" cy="2721936"/>
          </a:xfrm>
          <a:prstGeom prst="rect">
            <a:avLst/>
          </a:prstGeom>
        </p:spPr>
      </p:pic>
      <p:pic>
        <p:nvPicPr>
          <p:cNvPr id="7" name="Picture 6">
            <a:extLst>
              <a:ext uri="{FF2B5EF4-FFF2-40B4-BE49-F238E27FC236}">
                <a16:creationId xmlns:a16="http://schemas.microsoft.com/office/drawing/2014/main" id="{72BAA7CF-3D2F-1943-CA0A-92136D2B86F3}"/>
              </a:ext>
              <a:ext uri="{C183D7F6-B498-43B3-948B-1728B52AA6E4}">
                <adec:decorative xmlns:adec="http://schemas.microsoft.com/office/drawing/2017/decorative" val="1"/>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1930400" y="1072641"/>
            <a:ext cx="1563689" cy="3203875"/>
          </a:xfrm>
          <a:prstGeom prst="rect">
            <a:avLst/>
          </a:prstGeom>
        </p:spPr>
      </p:pic>
      <p:pic>
        <p:nvPicPr>
          <p:cNvPr id="15" name="Picture 14">
            <a:extLst>
              <a:ext uri="{FF2B5EF4-FFF2-40B4-BE49-F238E27FC236}">
                <a16:creationId xmlns:a16="http://schemas.microsoft.com/office/drawing/2014/main" id="{6ED8CF1B-BB6F-30B0-45F5-9DE0CFF800BC}"/>
              </a:ext>
              <a:ext uri="{C183D7F6-B498-43B3-948B-1728B52AA6E4}">
                <adec:decorative xmlns:adec="http://schemas.microsoft.com/office/drawing/2017/decorative" val="1"/>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5968153" y="1297172"/>
            <a:ext cx="2579689" cy="2721936"/>
          </a:xfrm>
          <a:prstGeom prst="rect">
            <a:avLst/>
          </a:prstGeom>
        </p:spPr>
      </p:pic>
      <p:pic>
        <p:nvPicPr>
          <p:cNvPr id="8" name="Picture 7">
            <a:extLst>
              <a:ext uri="{FF2B5EF4-FFF2-40B4-BE49-F238E27FC236}">
                <a16:creationId xmlns:a16="http://schemas.microsoft.com/office/drawing/2014/main" id="{8F2C76CF-C709-003C-8B6F-74AFE49A6CBA}"/>
              </a:ext>
              <a:ext uri="{C183D7F6-B498-43B3-948B-1728B52AA6E4}">
                <adec:decorative xmlns:adec="http://schemas.microsoft.com/office/drawing/2017/decorative" val="1"/>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a:fillRect/>
          </a:stretch>
        </p:blipFill>
        <p:spPr>
          <a:xfrm>
            <a:off x="3632201" y="1071381"/>
            <a:ext cx="2579688" cy="3203875"/>
          </a:xfrm>
          <a:prstGeom prst="rect">
            <a:avLst/>
          </a:prstGeom>
        </p:spPr>
      </p:pic>
      <p:pic>
        <p:nvPicPr>
          <p:cNvPr id="9" name="Picture 8">
            <a:extLst>
              <a:ext uri="{FF2B5EF4-FFF2-40B4-BE49-F238E27FC236}">
                <a16:creationId xmlns:a16="http://schemas.microsoft.com/office/drawing/2014/main" id="{03E95F45-3CF1-74B9-3D3F-D23581E218E8}"/>
              </a:ext>
              <a:ext uri="{C183D7F6-B498-43B3-948B-1728B52AA6E4}">
                <adec:decorative xmlns:adec="http://schemas.microsoft.com/office/drawing/2017/decorative" val="1"/>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a:fillRect/>
          </a:stretch>
        </p:blipFill>
        <p:spPr>
          <a:xfrm>
            <a:off x="6350001" y="1071381"/>
            <a:ext cx="1779588" cy="3203875"/>
          </a:xfrm>
          <a:prstGeom prst="rect">
            <a:avLst/>
          </a:prstGeom>
        </p:spPr>
      </p:pic>
      <p:pic>
        <p:nvPicPr>
          <p:cNvPr id="10" name="Picture 9">
            <a:extLst>
              <a:ext uri="{FF2B5EF4-FFF2-40B4-BE49-F238E27FC236}">
                <a16:creationId xmlns:a16="http://schemas.microsoft.com/office/drawing/2014/main" id="{27206ED3-9FB6-F385-7128-EEEA99A0E85C}"/>
              </a:ext>
              <a:ext uri="{C183D7F6-B498-43B3-948B-1728B52AA6E4}">
                <adec:decorative xmlns:adec="http://schemas.microsoft.com/office/drawing/2017/decorative" val="1"/>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a:fillRect/>
          </a:stretch>
        </p:blipFill>
        <p:spPr>
          <a:xfrm>
            <a:off x="8267701" y="1070121"/>
            <a:ext cx="2641600" cy="3203875"/>
          </a:xfrm>
          <a:prstGeom prst="rect">
            <a:avLst/>
          </a:prstGeom>
        </p:spPr>
      </p:pic>
      <p:pic>
        <p:nvPicPr>
          <p:cNvPr id="14" name="Picture 13">
            <a:extLst>
              <a:ext uri="{FF2B5EF4-FFF2-40B4-BE49-F238E27FC236}">
                <a16:creationId xmlns:a16="http://schemas.microsoft.com/office/drawing/2014/main" id="{6B2C5E09-E890-5660-5E2D-B56ACE167F13}"/>
              </a:ext>
              <a:ext uri="{C183D7F6-B498-43B3-948B-1728B52AA6E4}">
                <adec:decorative xmlns:adec="http://schemas.microsoft.com/office/drawing/2017/decorative" val="1"/>
              </a:ext>
            </a:extLst>
          </p:cNvPr>
          <p:cNvPicPr>
            <a:picLocks noChangeAspect="1"/>
          </p:cNvPicPr>
          <p:nvPr/>
        </p:nvPicPr>
        <p:blipFill>
          <a:blip r:embed="rId11" cstate="print">
            <a:extLst>
              <a:ext uri="{28A0092B-C50C-407E-A947-70E740481C1C}">
                <a14:useLocalDpi xmlns:a14="http://schemas.microsoft.com/office/drawing/2010/main"/>
              </a:ext>
            </a:extLst>
          </a:blip>
          <a:srcRect/>
          <a:stretch>
            <a:fillRect/>
          </a:stretch>
        </p:blipFill>
        <p:spPr>
          <a:xfrm>
            <a:off x="4063999" y="2082800"/>
            <a:ext cx="1506735" cy="1490134"/>
          </a:xfrm>
          <a:prstGeom prst="rect">
            <a:avLst/>
          </a:prstGeom>
        </p:spPr>
      </p:pic>
      <p:pic>
        <p:nvPicPr>
          <p:cNvPr id="16" name="Picture 15">
            <a:extLst>
              <a:ext uri="{FF2B5EF4-FFF2-40B4-BE49-F238E27FC236}">
                <a16:creationId xmlns:a16="http://schemas.microsoft.com/office/drawing/2014/main" id="{CCD8CD1D-70EE-6DC5-AD54-1765D505D8BF}"/>
              </a:ext>
              <a:ext uri="{C183D7F6-B498-43B3-948B-1728B52AA6E4}">
                <adec:decorative xmlns:adec="http://schemas.microsoft.com/office/drawing/2017/decorative" val="1"/>
              </a:ext>
            </a:extLst>
          </p:cNvPr>
          <p:cNvPicPr>
            <a:picLocks noChangeAspect="1"/>
          </p:cNvPicPr>
          <p:nvPr/>
        </p:nvPicPr>
        <p:blipFill>
          <a:blip r:embed="rId12" cstate="print">
            <a:extLst>
              <a:ext uri="{28A0092B-C50C-407E-A947-70E740481C1C}">
                <a14:useLocalDpi xmlns:a14="http://schemas.microsoft.com/office/drawing/2010/main"/>
              </a:ext>
            </a:extLst>
          </a:blip>
          <a:srcRect/>
          <a:stretch>
            <a:fillRect/>
          </a:stretch>
        </p:blipFill>
        <p:spPr>
          <a:xfrm>
            <a:off x="8552328" y="1748118"/>
            <a:ext cx="1959555" cy="1680882"/>
          </a:xfrm>
          <a:prstGeom prst="rect">
            <a:avLst/>
          </a:prstGeom>
        </p:spPr>
      </p:pic>
      <p:sp>
        <p:nvSpPr>
          <p:cNvPr id="19" name="TextBox 18">
            <a:extLst>
              <a:ext uri="{FF2B5EF4-FFF2-40B4-BE49-F238E27FC236}">
                <a16:creationId xmlns:a16="http://schemas.microsoft.com/office/drawing/2014/main" id="{7153F88C-3B50-BD83-8E86-76274D82C3EA}"/>
              </a:ext>
              <a:ext uri="{C183D7F6-B498-43B3-948B-1728B52AA6E4}">
                <adec:decorative xmlns:adec="http://schemas.microsoft.com/office/drawing/2017/decorative" val="1"/>
              </a:ext>
            </a:extLst>
          </p:cNvPr>
          <p:cNvSpPr txBox="1"/>
          <p:nvPr/>
        </p:nvSpPr>
        <p:spPr>
          <a:xfrm>
            <a:off x="-2241" y="336193"/>
            <a:ext cx="12194241" cy="954107"/>
          </a:xfrm>
          <a:prstGeom prst="rect">
            <a:avLst/>
          </a:prstGeom>
          <a:noFill/>
        </p:spPr>
        <p:txBody>
          <a:bodyPr wrap="square" rtlCol="0">
            <a:spAutoFit/>
          </a:bodyPr>
          <a:lstStyle/>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Tybed pa bethau anhygoel gallwch chi eu </a:t>
            </a:r>
            <a:br>
              <a:rPr lang="cy-GB" sz="2800" b="1" noProof="0" dirty="0">
                <a:latin typeface="Verdana" panose="020B0604030504040204" pitchFamily="34" charset="0"/>
                <a:ea typeface="Verdana" panose="020B0604030504040204" pitchFamily="34" charset="0"/>
                <a:cs typeface="Verdana" panose="020B0604030504040204" pitchFamily="34" charset="0"/>
              </a:rPr>
            </a:br>
            <a:r>
              <a:rPr lang="cy-GB" sz="2800" b="1" noProof="0" dirty="0">
                <a:latin typeface="Verdana" panose="020B0604030504040204" pitchFamily="34" charset="0"/>
                <a:ea typeface="Verdana" panose="020B0604030504040204" pitchFamily="34" charset="0"/>
                <a:cs typeface="Verdana" panose="020B0604030504040204" pitchFamily="34" charset="0"/>
              </a:rPr>
              <a:t>gwneud gydag AI yn y dyfodol....</a:t>
            </a:r>
            <a:endParaRPr lang="cy-GB" sz="28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4" name="Title 3">
            <a:extLst>
              <a:ext uri="{FF2B5EF4-FFF2-40B4-BE49-F238E27FC236}">
                <a16:creationId xmlns:a16="http://schemas.microsoft.com/office/drawing/2014/main" id="{C2DDE60B-6C02-A977-9C9D-46E1F427E368}"/>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16</a:t>
            </a:r>
          </a:p>
        </p:txBody>
      </p:sp>
    </p:spTree>
    <p:extLst>
      <p:ext uri="{BB962C8B-B14F-4D97-AF65-F5344CB8AC3E}">
        <p14:creationId xmlns:p14="http://schemas.microsoft.com/office/powerpoint/2010/main" val="624718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anim calcmode="lin" valueType="num">
                                      <p:cBhvr>
                                        <p:cTn id="13" dur="500" fill="hold"/>
                                        <p:tgtEl>
                                          <p:spTgt spid="8"/>
                                        </p:tgtEl>
                                        <p:attrNameLst>
                                          <p:attrName>ppt_x</p:attrName>
                                        </p:attrNameLst>
                                      </p:cBhvr>
                                      <p:tavLst>
                                        <p:tav tm="0">
                                          <p:val>
                                            <p:strVal val="#ppt_x"/>
                                          </p:val>
                                        </p:tav>
                                        <p:tav tm="100000">
                                          <p:val>
                                            <p:strVal val="#ppt_x"/>
                                          </p:val>
                                        </p:tav>
                                      </p:tavLst>
                                    </p:anim>
                                    <p:anim calcmode="lin" valueType="num">
                                      <p:cBhvr>
                                        <p:cTn id="14" dur="5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anim calcmode="lin" valueType="num">
                                      <p:cBhvr>
                                        <p:cTn id="18" dur="500" fill="hold"/>
                                        <p:tgtEl>
                                          <p:spTgt spid="15"/>
                                        </p:tgtEl>
                                        <p:attrNameLst>
                                          <p:attrName>ppt_x</p:attrName>
                                        </p:attrNameLst>
                                      </p:cBhvr>
                                      <p:tavLst>
                                        <p:tav tm="0">
                                          <p:val>
                                            <p:strVal val="#ppt_x"/>
                                          </p:val>
                                        </p:tav>
                                        <p:tav tm="100000">
                                          <p:val>
                                            <p:strVal val="#ppt_x"/>
                                          </p:val>
                                        </p:tav>
                                      </p:tavLst>
                                    </p:anim>
                                    <p:anim calcmode="lin" valueType="num">
                                      <p:cBhvr>
                                        <p:cTn id="19" dur="50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anim calcmode="lin" valueType="num">
                                      <p:cBhvr>
                                        <p:cTn id="23" dur="500" fill="hold"/>
                                        <p:tgtEl>
                                          <p:spTgt spid="10"/>
                                        </p:tgtEl>
                                        <p:attrNameLst>
                                          <p:attrName>ppt_x</p:attrName>
                                        </p:attrNameLst>
                                      </p:cBhvr>
                                      <p:tavLst>
                                        <p:tav tm="0">
                                          <p:val>
                                            <p:strVal val="#ppt_x"/>
                                          </p:val>
                                        </p:tav>
                                        <p:tav tm="100000">
                                          <p:val>
                                            <p:strVal val="#ppt_x"/>
                                          </p:val>
                                        </p:tav>
                                      </p:tavLst>
                                    </p:anim>
                                    <p:anim calcmode="lin" valueType="num">
                                      <p:cBhvr>
                                        <p:cTn id="24" dur="500" fill="hold"/>
                                        <p:tgtEl>
                                          <p:spTgt spid="10"/>
                                        </p:tgtEl>
                                        <p:attrNameLst>
                                          <p:attrName>ppt_y</p:attrName>
                                        </p:attrNameLst>
                                      </p:cBhvr>
                                      <p:tavLst>
                                        <p:tav tm="0">
                                          <p:val>
                                            <p:strVal val="#ppt_y+.1"/>
                                          </p:val>
                                        </p:tav>
                                        <p:tav tm="100000">
                                          <p:val>
                                            <p:strVal val="#ppt_y"/>
                                          </p:val>
                                        </p:tav>
                                      </p:tavLst>
                                    </p:anim>
                                  </p:childTnLst>
                                </p:cTn>
                              </p:par>
                            </p:childTnLst>
                          </p:cTn>
                        </p:par>
                        <p:par>
                          <p:cTn id="25" fill="hold">
                            <p:stCondLst>
                              <p:cond delay="700"/>
                            </p:stCondLst>
                            <p:childTnLst>
                              <p:par>
                                <p:cTn id="26" presetID="31"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 calcmode="lin" valueType="num">
                                      <p:cBhvr>
                                        <p:cTn id="30" dur="500" fill="hold"/>
                                        <p:tgtEl>
                                          <p:spTgt spid="7"/>
                                        </p:tgtEl>
                                        <p:attrNameLst>
                                          <p:attrName>style.rotation</p:attrName>
                                        </p:attrNameLst>
                                      </p:cBhvr>
                                      <p:tavLst>
                                        <p:tav tm="0">
                                          <p:val>
                                            <p:fltVal val="90"/>
                                          </p:val>
                                        </p:tav>
                                        <p:tav tm="100000">
                                          <p:val>
                                            <p:fltVal val="0"/>
                                          </p:val>
                                        </p:tav>
                                      </p:tavLst>
                                    </p:anim>
                                    <p:animEffect transition="in" filter="fade">
                                      <p:cBhvr>
                                        <p:cTn id="31" dur="500"/>
                                        <p:tgtEl>
                                          <p:spTgt spid="7"/>
                                        </p:tgtEl>
                                      </p:cBhvr>
                                    </p:animEffect>
                                  </p:childTnLst>
                                </p:cTn>
                              </p:par>
                              <p:par>
                                <p:cTn id="32" presetID="31" presetClass="entr" presetSubtype="0"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 calcmode="lin" valueType="num">
                                      <p:cBhvr>
                                        <p:cTn id="36" dur="500" fill="hold"/>
                                        <p:tgtEl>
                                          <p:spTgt spid="14"/>
                                        </p:tgtEl>
                                        <p:attrNameLst>
                                          <p:attrName>style.rotation</p:attrName>
                                        </p:attrNameLst>
                                      </p:cBhvr>
                                      <p:tavLst>
                                        <p:tav tm="0">
                                          <p:val>
                                            <p:fltVal val="90"/>
                                          </p:val>
                                        </p:tav>
                                        <p:tav tm="100000">
                                          <p:val>
                                            <p:fltVal val="0"/>
                                          </p:val>
                                        </p:tav>
                                      </p:tavLst>
                                    </p:anim>
                                    <p:animEffect transition="in" filter="fade">
                                      <p:cBhvr>
                                        <p:cTn id="37" dur="500"/>
                                        <p:tgtEl>
                                          <p:spTgt spid="14"/>
                                        </p:tgtEl>
                                      </p:cBhvr>
                                    </p:animEffect>
                                  </p:childTnLst>
                                </p:cTn>
                              </p:par>
                              <p:par>
                                <p:cTn id="38" presetID="31" presetClass="entr" presetSubtype="0" fill="hold" nodeType="with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p:cTn id="40" dur="500" fill="hold"/>
                                        <p:tgtEl>
                                          <p:spTgt spid="9"/>
                                        </p:tgtEl>
                                        <p:attrNameLst>
                                          <p:attrName>ppt_w</p:attrName>
                                        </p:attrNameLst>
                                      </p:cBhvr>
                                      <p:tavLst>
                                        <p:tav tm="0">
                                          <p:val>
                                            <p:fltVal val="0"/>
                                          </p:val>
                                        </p:tav>
                                        <p:tav tm="100000">
                                          <p:val>
                                            <p:strVal val="#ppt_w"/>
                                          </p:val>
                                        </p:tav>
                                      </p:tavLst>
                                    </p:anim>
                                    <p:anim calcmode="lin" valueType="num">
                                      <p:cBhvr>
                                        <p:cTn id="41" dur="500" fill="hold"/>
                                        <p:tgtEl>
                                          <p:spTgt spid="9"/>
                                        </p:tgtEl>
                                        <p:attrNameLst>
                                          <p:attrName>ppt_h</p:attrName>
                                        </p:attrNameLst>
                                      </p:cBhvr>
                                      <p:tavLst>
                                        <p:tav tm="0">
                                          <p:val>
                                            <p:fltVal val="0"/>
                                          </p:val>
                                        </p:tav>
                                        <p:tav tm="100000">
                                          <p:val>
                                            <p:strVal val="#ppt_h"/>
                                          </p:val>
                                        </p:tav>
                                      </p:tavLst>
                                    </p:anim>
                                    <p:anim calcmode="lin" valueType="num">
                                      <p:cBhvr>
                                        <p:cTn id="42" dur="500" fill="hold"/>
                                        <p:tgtEl>
                                          <p:spTgt spid="9"/>
                                        </p:tgtEl>
                                        <p:attrNameLst>
                                          <p:attrName>style.rotation</p:attrName>
                                        </p:attrNameLst>
                                      </p:cBhvr>
                                      <p:tavLst>
                                        <p:tav tm="0">
                                          <p:val>
                                            <p:fltVal val="90"/>
                                          </p:val>
                                        </p:tav>
                                        <p:tav tm="100000">
                                          <p:val>
                                            <p:fltVal val="0"/>
                                          </p:val>
                                        </p:tav>
                                      </p:tavLst>
                                    </p:anim>
                                    <p:animEffect transition="in" filter="fade">
                                      <p:cBhvr>
                                        <p:cTn id="43" dur="500"/>
                                        <p:tgtEl>
                                          <p:spTgt spid="9"/>
                                        </p:tgtEl>
                                      </p:cBhvr>
                                    </p:animEffect>
                                  </p:childTnLst>
                                </p:cTn>
                              </p:par>
                              <p:par>
                                <p:cTn id="44" presetID="31" presetClass="entr" presetSubtype="0"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p:cTn id="46" dur="500" fill="hold"/>
                                        <p:tgtEl>
                                          <p:spTgt spid="16"/>
                                        </p:tgtEl>
                                        <p:attrNameLst>
                                          <p:attrName>ppt_w</p:attrName>
                                        </p:attrNameLst>
                                      </p:cBhvr>
                                      <p:tavLst>
                                        <p:tav tm="0">
                                          <p:val>
                                            <p:fltVal val="0"/>
                                          </p:val>
                                        </p:tav>
                                        <p:tav tm="100000">
                                          <p:val>
                                            <p:strVal val="#ppt_w"/>
                                          </p:val>
                                        </p:tav>
                                      </p:tavLst>
                                    </p:anim>
                                    <p:anim calcmode="lin" valueType="num">
                                      <p:cBhvr>
                                        <p:cTn id="47" dur="500" fill="hold"/>
                                        <p:tgtEl>
                                          <p:spTgt spid="16"/>
                                        </p:tgtEl>
                                        <p:attrNameLst>
                                          <p:attrName>ppt_h</p:attrName>
                                        </p:attrNameLst>
                                      </p:cBhvr>
                                      <p:tavLst>
                                        <p:tav tm="0">
                                          <p:val>
                                            <p:fltVal val="0"/>
                                          </p:val>
                                        </p:tav>
                                        <p:tav tm="100000">
                                          <p:val>
                                            <p:strVal val="#ppt_h"/>
                                          </p:val>
                                        </p:tav>
                                      </p:tavLst>
                                    </p:anim>
                                    <p:anim calcmode="lin" valueType="num">
                                      <p:cBhvr>
                                        <p:cTn id="48" dur="500" fill="hold"/>
                                        <p:tgtEl>
                                          <p:spTgt spid="16"/>
                                        </p:tgtEl>
                                        <p:attrNameLst>
                                          <p:attrName>style.rotation</p:attrName>
                                        </p:attrNameLst>
                                      </p:cBhvr>
                                      <p:tavLst>
                                        <p:tav tm="0">
                                          <p:val>
                                            <p:fltVal val="90"/>
                                          </p:val>
                                        </p:tav>
                                        <p:tav tm="100000">
                                          <p:val>
                                            <p:fltVal val="0"/>
                                          </p:val>
                                        </p:tav>
                                      </p:tavLst>
                                    </p:anim>
                                    <p:animEffect transition="in" filter="fade">
                                      <p:cBhvr>
                                        <p:cTn id="4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5A6E0F-9980-991B-9EB4-CF6182BC41E7}"/>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6191CB6F-BE07-6FC7-3301-AF808A3526D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a:extLst>
              <a:ext uri="{FF2B5EF4-FFF2-40B4-BE49-F238E27FC236}">
                <a16:creationId xmlns:a16="http://schemas.microsoft.com/office/drawing/2014/main" id="{9845803B-C603-3CCC-BF29-046895425584}"/>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0" y="1085850"/>
            <a:ext cx="12192000" cy="5770890"/>
          </a:xfrm>
          <a:prstGeom prst="rect">
            <a:avLst/>
          </a:prstGeom>
        </p:spPr>
      </p:pic>
      <p:pic>
        <p:nvPicPr>
          <p:cNvPr id="8" name="Picture 7">
            <a:extLst>
              <a:ext uri="{FF2B5EF4-FFF2-40B4-BE49-F238E27FC236}">
                <a16:creationId xmlns:a16="http://schemas.microsoft.com/office/drawing/2014/main" id="{17801B7D-CC0E-D595-EAF2-9C50D17200F6}"/>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0" y="1260"/>
            <a:ext cx="12194242" cy="1083330"/>
          </a:xfrm>
          <a:prstGeom prst="rect">
            <a:avLst/>
          </a:prstGeom>
        </p:spPr>
      </p:pic>
      <p:sp>
        <p:nvSpPr>
          <p:cNvPr id="2" name="Title 1">
            <a:extLst>
              <a:ext uri="{FF2B5EF4-FFF2-40B4-BE49-F238E27FC236}">
                <a16:creationId xmlns:a16="http://schemas.microsoft.com/office/drawing/2014/main" id="{00E79EE4-642D-26CA-D978-279FDF783312}"/>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17</a:t>
            </a:r>
          </a:p>
        </p:txBody>
      </p:sp>
    </p:spTree>
    <p:extLst>
      <p:ext uri="{BB962C8B-B14F-4D97-AF65-F5344CB8AC3E}">
        <p14:creationId xmlns:p14="http://schemas.microsoft.com/office/powerpoint/2010/main" val="392580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E605435-365B-207D-1531-9B93317F551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4" cstate="print">
            <a:extLst>
              <a:ext uri="{28A0092B-C50C-407E-A947-70E740481C1C}">
                <a14:useLocalDpi xmlns:a14="http://schemas.microsoft.com/office/drawing/2010/main"/>
              </a:ext>
            </a:extLst>
          </a:blip>
          <a:stretch>
            <a:fillRect/>
          </a:stretch>
        </p:blipFill>
        <p:spPr>
          <a:xfrm>
            <a:off x="-2242" y="0"/>
            <a:ext cx="12194242" cy="6856740"/>
          </a:xfrm>
          <a:prstGeom prst="rect">
            <a:avLst/>
          </a:prstGeom>
        </p:spPr>
      </p:pic>
      <p:pic>
        <p:nvPicPr>
          <p:cNvPr id="11" name="Picture 10">
            <a:extLst>
              <a:ext uri="{FF2B5EF4-FFF2-40B4-BE49-F238E27FC236}">
                <a16:creationId xmlns:a16="http://schemas.microsoft.com/office/drawing/2014/main" id="{80F89CC8-8772-DFC1-35B8-D82315ED5FDA}"/>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13" name="Picture 12">
            <a:extLst>
              <a:ext uri="{FF2B5EF4-FFF2-40B4-BE49-F238E27FC236}">
                <a16:creationId xmlns:a16="http://schemas.microsoft.com/office/drawing/2014/main" id="{DB5A5498-70C6-E784-2952-9073B731F5F8}"/>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sp>
        <p:nvSpPr>
          <p:cNvPr id="16" name="TextBox 15">
            <a:extLst>
              <a:ext uri="{FF2B5EF4-FFF2-40B4-BE49-F238E27FC236}">
                <a16:creationId xmlns:a16="http://schemas.microsoft.com/office/drawing/2014/main" id="{B567AB6A-13CD-9EDF-5603-B04D353709A0}"/>
              </a:ext>
              <a:ext uri="{C183D7F6-B498-43B3-948B-1728B52AA6E4}">
                <adec:decorative xmlns:adec="http://schemas.microsoft.com/office/drawing/2017/decorative" val="1"/>
              </a:ext>
            </a:extLst>
          </p:cNvPr>
          <p:cNvSpPr txBox="1"/>
          <p:nvPr/>
        </p:nvSpPr>
        <p:spPr>
          <a:xfrm>
            <a:off x="2853662" y="2551207"/>
            <a:ext cx="6482433" cy="1754326"/>
          </a:xfrm>
          <a:prstGeom prst="rect">
            <a:avLst/>
          </a:prstGeom>
          <a:noFill/>
        </p:spPr>
        <p:txBody>
          <a:bodyPr wrap="square" rtlCol="0">
            <a:spAutoFit/>
          </a:bodyPr>
          <a:lstStyle/>
          <a:p>
            <a:pPr algn="ctr"/>
            <a:r>
              <a:rPr lang="cy-GB" sz="3600" b="1" noProof="0" dirty="0">
                <a:latin typeface="Verdana" panose="020B0604030504040204" pitchFamily="34" charset="0"/>
                <a:ea typeface="Verdana" panose="020B0604030504040204" pitchFamily="34" charset="0"/>
                <a:cs typeface="Verdana" panose="020B0604030504040204" pitchFamily="34" charset="0"/>
              </a:rPr>
              <a:t>Diwrnod Defnyddio’r Rhyngrwyd yn Fwy Diogel 2026</a:t>
            </a:r>
            <a:endParaRPr lang="cy-GB" sz="36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2" name="Title 1">
            <a:extLst>
              <a:ext uri="{FF2B5EF4-FFF2-40B4-BE49-F238E27FC236}">
                <a16:creationId xmlns:a16="http://schemas.microsoft.com/office/drawing/2014/main" id="{5C2FB25F-B1E9-CA57-4471-08831BBBFC6D}"/>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2</a:t>
            </a:r>
          </a:p>
        </p:txBody>
      </p:sp>
    </p:spTree>
    <p:custDataLst>
      <p:tags r:id="rId1"/>
    </p:custDataLst>
    <p:extLst>
      <p:ext uri="{BB962C8B-B14F-4D97-AF65-F5344CB8AC3E}">
        <p14:creationId xmlns:p14="http://schemas.microsoft.com/office/powerpoint/2010/main" val="1163412738"/>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23D154-8C20-F967-D6C2-7617DCF6715B}"/>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B27C1891-3AEE-D566-DE2A-D8CE28C6A6E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2242" y="0"/>
            <a:ext cx="12194242" cy="6856740"/>
          </a:xfrm>
          <a:prstGeom prst="rect">
            <a:avLst/>
          </a:prstGeom>
        </p:spPr>
      </p:pic>
      <p:pic>
        <p:nvPicPr>
          <p:cNvPr id="11" name="Picture 10">
            <a:extLst>
              <a:ext uri="{FF2B5EF4-FFF2-40B4-BE49-F238E27FC236}">
                <a16:creationId xmlns:a16="http://schemas.microsoft.com/office/drawing/2014/main" id="{5B4801D7-6C7F-3EE6-E9DE-07502DBDDAB8}"/>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13" name="Picture 12">
            <a:extLst>
              <a:ext uri="{FF2B5EF4-FFF2-40B4-BE49-F238E27FC236}">
                <a16:creationId xmlns:a16="http://schemas.microsoft.com/office/drawing/2014/main" id="{C7068FF3-7FD0-0469-AECA-F4E68F8134CF}"/>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sp>
        <p:nvSpPr>
          <p:cNvPr id="4" name="TextBox 3">
            <a:extLst>
              <a:ext uri="{FF2B5EF4-FFF2-40B4-BE49-F238E27FC236}">
                <a16:creationId xmlns:a16="http://schemas.microsoft.com/office/drawing/2014/main" id="{B6939425-E183-9B46-D578-D029745014C6}"/>
              </a:ext>
              <a:ext uri="{C183D7F6-B498-43B3-948B-1728B52AA6E4}">
                <adec:decorative xmlns:adec="http://schemas.microsoft.com/office/drawing/2017/decorative" val="1"/>
              </a:ext>
            </a:extLst>
          </p:cNvPr>
          <p:cNvSpPr txBox="1"/>
          <p:nvPr/>
        </p:nvSpPr>
        <p:spPr>
          <a:xfrm>
            <a:off x="2509169" y="2735872"/>
            <a:ext cx="7173663" cy="1384995"/>
          </a:xfrm>
          <a:prstGeom prst="rect">
            <a:avLst/>
          </a:prstGeom>
          <a:noFill/>
        </p:spPr>
        <p:txBody>
          <a:bodyPr wrap="square" rtlCol="0">
            <a:spAutoFit/>
          </a:bodyPr>
          <a:lstStyle/>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A ydych wedi dathlu Diwrnod Defnyddio’r Rhyngrwyd yn Fwy Diogel o’r blaen? </a:t>
            </a:r>
            <a:endParaRPr lang="cy-GB" sz="28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2" name="Title 1">
            <a:extLst>
              <a:ext uri="{FF2B5EF4-FFF2-40B4-BE49-F238E27FC236}">
                <a16:creationId xmlns:a16="http://schemas.microsoft.com/office/drawing/2014/main" id="{6D93C5FD-86A2-42C1-4D0D-AA764529B36D}"/>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3</a:t>
            </a:r>
          </a:p>
        </p:txBody>
      </p:sp>
    </p:spTree>
    <p:extLst>
      <p:ext uri="{BB962C8B-B14F-4D97-AF65-F5344CB8AC3E}">
        <p14:creationId xmlns:p14="http://schemas.microsoft.com/office/powerpoint/2010/main" val="33408378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044EF2-FAF2-B635-D435-716025881D1E}"/>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904BE608-291E-4CC6-6D92-DEF3E1BEEBE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7" name="Picture 6">
            <a:extLst>
              <a:ext uri="{FF2B5EF4-FFF2-40B4-BE49-F238E27FC236}">
                <a16:creationId xmlns:a16="http://schemas.microsoft.com/office/drawing/2014/main" id="{8ACEEB15-B769-B1C0-98FA-80AD51707B9B}"/>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14" name="Picture 13">
            <a:extLst>
              <a:ext uri="{FF2B5EF4-FFF2-40B4-BE49-F238E27FC236}">
                <a16:creationId xmlns:a16="http://schemas.microsoft.com/office/drawing/2014/main" id="{49DB6345-D4BF-27C5-6D05-90F78B7E4E9A}"/>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4191000" y="1336433"/>
            <a:ext cx="3807758" cy="5412710"/>
          </a:xfrm>
          <a:prstGeom prst="rect">
            <a:avLst/>
          </a:prstGeom>
        </p:spPr>
      </p:pic>
      <p:pic>
        <p:nvPicPr>
          <p:cNvPr id="16" name="Picture 15">
            <a:extLst>
              <a:ext uri="{FF2B5EF4-FFF2-40B4-BE49-F238E27FC236}">
                <a16:creationId xmlns:a16="http://schemas.microsoft.com/office/drawing/2014/main" id="{C31E3891-296D-2078-4118-96AF1EE9D757}"/>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8153400" y="1336433"/>
            <a:ext cx="3886200" cy="5412710"/>
          </a:xfrm>
          <a:prstGeom prst="rect">
            <a:avLst/>
          </a:prstGeom>
        </p:spPr>
      </p:pic>
      <p:pic>
        <p:nvPicPr>
          <p:cNvPr id="15" name="Picture 14">
            <a:extLst>
              <a:ext uri="{FF2B5EF4-FFF2-40B4-BE49-F238E27FC236}">
                <a16:creationId xmlns:a16="http://schemas.microsoft.com/office/drawing/2014/main" id="{1201AF52-17A5-1224-B39A-79864176E002}"/>
              </a:ext>
              <a:ext uri="{C183D7F6-B498-43B3-948B-1728B52AA6E4}">
                <adec:decorative xmlns:adec="http://schemas.microsoft.com/office/drawing/2017/decorative" val="1"/>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152400" y="1336433"/>
            <a:ext cx="3886200" cy="5412710"/>
          </a:xfrm>
          <a:prstGeom prst="rect">
            <a:avLst/>
          </a:prstGeom>
        </p:spPr>
      </p:pic>
      <p:sp>
        <p:nvSpPr>
          <p:cNvPr id="17" name="TextBox 16">
            <a:extLst>
              <a:ext uri="{FF2B5EF4-FFF2-40B4-BE49-F238E27FC236}">
                <a16:creationId xmlns:a16="http://schemas.microsoft.com/office/drawing/2014/main" id="{90B4AF94-0AFD-30C0-1515-232190498003}"/>
              </a:ext>
              <a:ext uri="{C183D7F6-B498-43B3-948B-1728B52AA6E4}">
                <adec:decorative xmlns:adec="http://schemas.microsoft.com/office/drawing/2017/decorative" val="1"/>
              </a:ext>
            </a:extLst>
          </p:cNvPr>
          <p:cNvSpPr txBox="1"/>
          <p:nvPr/>
        </p:nvSpPr>
        <p:spPr>
          <a:xfrm>
            <a:off x="-2241" y="191793"/>
            <a:ext cx="12194241" cy="954107"/>
          </a:xfrm>
          <a:prstGeom prst="rect">
            <a:avLst/>
          </a:prstGeom>
          <a:noFill/>
        </p:spPr>
        <p:txBody>
          <a:bodyPr wrap="square" rtlCol="0">
            <a:spAutoFit/>
          </a:bodyPr>
          <a:lstStyle/>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Beth ydych chi’n meddwl yw Diwrnod Defnyddio’r Rhyngrwyd yn Fwy Diogel?</a:t>
            </a:r>
            <a:endParaRPr lang="cy-GB" sz="28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2" name="Title 1">
            <a:extLst>
              <a:ext uri="{FF2B5EF4-FFF2-40B4-BE49-F238E27FC236}">
                <a16:creationId xmlns:a16="http://schemas.microsoft.com/office/drawing/2014/main" id="{78B6C8D3-DF6F-E0CE-D5D0-21CE157444E1}"/>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4</a:t>
            </a:r>
          </a:p>
        </p:txBody>
      </p:sp>
    </p:spTree>
    <p:extLst>
      <p:ext uri="{BB962C8B-B14F-4D97-AF65-F5344CB8AC3E}">
        <p14:creationId xmlns:p14="http://schemas.microsoft.com/office/powerpoint/2010/main" val="14296989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3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60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590668-F54F-AA92-F1AF-E2590165E725}"/>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454E529F-11F5-72CD-B65B-E9945DF5403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a:extLst>
              <a:ext uri="{FF2B5EF4-FFF2-40B4-BE49-F238E27FC236}">
                <a16:creationId xmlns:a16="http://schemas.microsoft.com/office/drawing/2014/main" id="{B7778B33-9910-ABC8-755B-EDBD1244D1D0}"/>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pic>
        <p:nvPicPr>
          <p:cNvPr id="27" name="Picture 26">
            <a:extLst>
              <a:ext uri="{FF2B5EF4-FFF2-40B4-BE49-F238E27FC236}">
                <a16:creationId xmlns:a16="http://schemas.microsoft.com/office/drawing/2014/main" id="{F1DA0003-09E0-AC52-BA0C-662B914B27BB}"/>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4329098" y="916115"/>
            <a:ext cx="3653785" cy="5290375"/>
          </a:xfrm>
          <a:prstGeom prst="rect">
            <a:avLst/>
          </a:prstGeom>
        </p:spPr>
      </p:pic>
      <p:sp>
        <p:nvSpPr>
          <p:cNvPr id="10" name="TextBox 9">
            <a:extLst>
              <a:ext uri="{FF2B5EF4-FFF2-40B4-BE49-F238E27FC236}">
                <a16:creationId xmlns:a16="http://schemas.microsoft.com/office/drawing/2014/main" id="{CF4B4C3C-10AD-D0D1-2867-8E7303C3054E}"/>
              </a:ext>
              <a:ext uri="{C183D7F6-B498-43B3-948B-1728B52AA6E4}">
                <adec:decorative xmlns:adec="http://schemas.microsoft.com/office/drawing/2017/decorative" val="1"/>
              </a:ext>
            </a:extLst>
          </p:cNvPr>
          <p:cNvSpPr txBox="1"/>
          <p:nvPr/>
        </p:nvSpPr>
        <p:spPr>
          <a:xfrm>
            <a:off x="144378" y="928147"/>
            <a:ext cx="3874169" cy="523220"/>
          </a:xfrm>
          <a:prstGeom prst="rect">
            <a:avLst/>
          </a:prstGeom>
          <a:noFill/>
        </p:spPr>
        <p:txBody>
          <a:bodyPr wrap="square" rtlCol="0">
            <a:spAutoFit/>
          </a:bodyPr>
          <a:lstStyle/>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Elusennau</a:t>
            </a:r>
            <a:endParaRPr lang="cy-GB" sz="28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Box 10">
            <a:extLst>
              <a:ext uri="{FF2B5EF4-FFF2-40B4-BE49-F238E27FC236}">
                <a16:creationId xmlns:a16="http://schemas.microsoft.com/office/drawing/2014/main" id="{3BB3EAE0-39E5-3260-5638-50B8925C6787}"/>
              </a:ext>
              <a:ext uri="{C183D7F6-B498-43B3-948B-1728B52AA6E4}">
                <adec:decorative xmlns:adec="http://schemas.microsoft.com/office/drawing/2017/decorative" val="1"/>
              </a:ext>
            </a:extLst>
          </p:cNvPr>
          <p:cNvSpPr txBox="1"/>
          <p:nvPr/>
        </p:nvSpPr>
        <p:spPr>
          <a:xfrm>
            <a:off x="144378" y="2960833"/>
            <a:ext cx="3874169" cy="954107"/>
          </a:xfrm>
          <a:prstGeom prst="rect">
            <a:avLst/>
          </a:prstGeom>
          <a:noFill/>
        </p:spPr>
        <p:txBody>
          <a:bodyPr wrap="square" rtlCol="0">
            <a:spAutoFit/>
          </a:bodyPr>
          <a:lstStyle/>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Clybiau chwaraeon</a:t>
            </a:r>
            <a:endParaRPr lang="cy-GB" sz="28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12" name="TextBox 11">
            <a:extLst>
              <a:ext uri="{FF2B5EF4-FFF2-40B4-BE49-F238E27FC236}">
                <a16:creationId xmlns:a16="http://schemas.microsoft.com/office/drawing/2014/main" id="{4E153B64-604F-C013-0844-72C704457AF1}"/>
              </a:ext>
              <a:ext uri="{C183D7F6-B498-43B3-948B-1728B52AA6E4}">
                <adec:decorative xmlns:adec="http://schemas.microsoft.com/office/drawing/2017/decorative" val="1"/>
              </a:ext>
            </a:extLst>
          </p:cNvPr>
          <p:cNvSpPr txBox="1"/>
          <p:nvPr/>
        </p:nvSpPr>
        <p:spPr>
          <a:xfrm>
            <a:off x="144378" y="5415926"/>
            <a:ext cx="3874169" cy="523220"/>
          </a:xfrm>
          <a:prstGeom prst="rect">
            <a:avLst/>
          </a:prstGeom>
          <a:noFill/>
        </p:spPr>
        <p:txBody>
          <a:bodyPr wrap="square" rtlCol="0">
            <a:spAutoFit/>
          </a:bodyPr>
          <a:lstStyle/>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Yr heddlu</a:t>
            </a:r>
            <a:endParaRPr lang="cy-GB" sz="28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a:extLst>
              <a:ext uri="{FF2B5EF4-FFF2-40B4-BE49-F238E27FC236}">
                <a16:creationId xmlns:a16="http://schemas.microsoft.com/office/drawing/2014/main" id="{95E883B6-1660-9028-492D-1EC53623620B}"/>
              </a:ext>
              <a:ext uri="{C183D7F6-B498-43B3-948B-1728B52AA6E4}">
                <adec:decorative xmlns:adec="http://schemas.microsoft.com/office/drawing/2017/decorative" val="1"/>
              </a:ext>
            </a:extLst>
          </p:cNvPr>
          <p:cNvSpPr txBox="1"/>
          <p:nvPr/>
        </p:nvSpPr>
        <p:spPr>
          <a:xfrm>
            <a:off x="8458198" y="3648172"/>
            <a:ext cx="3320715" cy="1815882"/>
          </a:xfrm>
          <a:prstGeom prst="rect">
            <a:avLst/>
          </a:prstGeom>
          <a:noFill/>
        </p:spPr>
        <p:txBody>
          <a:bodyPr wrap="square" rtlCol="0">
            <a:spAutoFit/>
          </a:bodyPr>
          <a:lstStyle/>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Cwmnïau sy’n gwneud eich</a:t>
            </a:r>
          </a:p>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hoff apiau a gemau</a:t>
            </a:r>
            <a:endParaRPr lang="cy-GB" sz="2800" noProof="0" dirty="0">
              <a:latin typeface="Verdana" panose="020B0604030504040204" pitchFamily="34" charset="0"/>
              <a:ea typeface="Verdana" panose="020B0604030504040204" pitchFamily="34" charset="0"/>
              <a:cs typeface="Verdana" panose="020B0604030504040204" pitchFamily="34" charset="0"/>
            </a:endParaRPr>
          </a:p>
        </p:txBody>
      </p:sp>
      <p:sp>
        <p:nvSpPr>
          <p:cNvPr id="14" name="TextBox 13">
            <a:extLst>
              <a:ext uri="{FF2B5EF4-FFF2-40B4-BE49-F238E27FC236}">
                <a16:creationId xmlns:a16="http://schemas.microsoft.com/office/drawing/2014/main" id="{DB883428-3363-EB0F-97CB-88FAD2C68CBE}"/>
              </a:ext>
              <a:ext uri="{C183D7F6-B498-43B3-948B-1728B52AA6E4}">
                <adec:decorative xmlns:adec="http://schemas.microsoft.com/office/drawing/2017/decorative" val="1"/>
              </a:ext>
            </a:extLst>
          </p:cNvPr>
          <p:cNvSpPr txBox="1"/>
          <p:nvPr/>
        </p:nvSpPr>
        <p:spPr>
          <a:xfrm>
            <a:off x="8181472" y="916115"/>
            <a:ext cx="3874169" cy="523220"/>
          </a:xfrm>
          <a:prstGeom prst="rect">
            <a:avLst/>
          </a:prstGeom>
          <a:noFill/>
        </p:spPr>
        <p:txBody>
          <a:bodyPr wrap="square" rtlCol="0">
            <a:spAutoFit/>
          </a:bodyPr>
          <a:lstStyle/>
          <a:p>
            <a:pPr algn="ctr"/>
            <a:r>
              <a:rPr lang="cy-GB" sz="2800" b="1" noProof="0" dirty="0">
                <a:latin typeface="Verdana" panose="020B0604030504040204" pitchFamily="34" charset="0"/>
                <a:ea typeface="Verdana" panose="020B0604030504040204" pitchFamily="34" charset="0"/>
                <a:cs typeface="Verdana" panose="020B0604030504040204" pitchFamily="34" charset="0"/>
              </a:rPr>
              <a:t> Y llywodraeth</a:t>
            </a:r>
            <a:endParaRPr lang="cy-GB" sz="2800" noProof="0" dirty="0">
              <a:latin typeface="Verdana" panose="020B0604030504040204" pitchFamily="34" charset="0"/>
              <a:ea typeface="Verdana" panose="020B0604030504040204" pitchFamily="34" charset="0"/>
              <a:cs typeface="Verdana" panose="020B0604030504040204" pitchFamily="34" charset="0"/>
            </a:endParaRPr>
          </a:p>
        </p:txBody>
      </p:sp>
      <p:pic>
        <p:nvPicPr>
          <p:cNvPr id="4" name="Picture 3">
            <a:extLst>
              <a:ext uri="{FF2B5EF4-FFF2-40B4-BE49-F238E27FC236}">
                <a16:creationId xmlns:a16="http://schemas.microsoft.com/office/drawing/2014/main" id="{6FCCEC88-77F2-E70F-F988-5689220C1F71}"/>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4637411" y="749521"/>
            <a:ext cx="444587" cy="668278"/>
          </a:xfrm>
          <a:prstGeom prst="rect">
            <a:avLst/>
          </a:prstGeom>
        </p:spPr>
      </p:pic>
      <p:pic>
        <p:nvPicPr>
          <p:cNvPr id="6" name="Picture 5">
            <a:extLst>
              <a:ext uri="{FF2B5EF4-FFF2-40B4-BE49-F238E27FC236}">
                <a16:creationId xmlns:a16="http://schemas.microsoft.com/office/drawing/2014/main" id="{CEF54993-F326-D335-D1F7-6143FFAF88EA}"/>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448602" y="1102745"/>
            <a:ext cx="444587" cy="668278"/>
          </a:xfrm>
          <a:prstGeom prst="rect">
            <a:avLst/>
          </a:prstGeom>
        </p:spPr>
      </p:pic>
      <p:pic>
        <p:nvPicPr>
          <p:cNvPr id="8" name="Picture 7">
            <a:extLst>
              <a:ext uri="{FF2B5EF4-FFF2-40B4-BE49-F238E27FC236}">
                <a16:creationId xmlns:a16="http://schemas.microsoft.com/office/drawing/2014/main" id="{6ED08B0C-0988-7EF0-5423-71207A444EF5}"/>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100531" y="1517659"/>
            <a:ext cx="444587" cy="668278"/>
          </a:xfrm>
          <a:prstGeom prst="rect">
            <a:avLst/>
          </a:prstGeom>
        </p:spPr>
      </p:pic>
      <p:pic>
        <p:nvPicPr>
          <p:cNvPr id="9" name="Picture 8">
            <a:extLst>
              <a:ext uri="{FF2B5EF4-FFF2-40B4-BE49-F238E27FC236}">
                <a16:creationId xmlns:a16="http://schemas.microsoft.com/office/drawing/2014/main" id="{8E9F0581-C806-4212-0FD0-17D5A6BAD3D7}"/>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693291" y="2028518"/>
            <a:ext cx="444587" cy="668278"/>
          </a:xfrm>
          <a:prstGeom prst="rect">
            <a:avLst/>
          </a:prstGeom>
        </p:spPr>
      </p:pic>
      <p:pic>
        <p:nvPicPr>
          <p:cNvPr id="15" name="Picture 14">
            <a:extLst>
              <a:ext uri="{FF2B5EF4-FFF2-40B4-BE49-F238E27FC236}">
                <a16:creationId xmlns:a16="http://schemas.microsoft.com/office/drawing/2014/main" id="{17FEC766-14C9-4396-4FF7-001B5BCAF6A0}"/>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324426" y="2515442"/>
            <a:ext cx="444587" cy="668278"/>
          </a:xfrm>
          <a:prstGeom prst="rect">
            <a:avLst/>
          </a:prstGeom>
        </p:spPr>
      </p:pic>
      <p:pic>
        <p:nvPicPr>
          <p:cNvPr id="16" name="Picture 15">
            <a:extLst>
              <a:ext uri="{FF2B5EF4-FFF2-40B4-BE49-F238E27FC236}">
                <a16:creationId xmlns:a16="http://schemas.microsoft.com/office/drawing/2014/main" id="{2BB4A88E-CFA9-7D03-93DE-9CBE9D638C70}"/>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555700" y="3106995"/>
            <a:ext cx="444587" cy="668278"/>
          </a:xfrm>
          <a:prstGeom prst="rect">
            <a:avLst/>
          </a:prstGeom>
        </p:spPr>
      </p:pic>
      <p:pic>
        <p:nvPicPr>
          <p:cNvPr id="17" name="Picture 16">
            <a:extLst>
              <a:ext uri="{FF2B5EF4-FFF2-40B4-BE49-F238E27FC236}">
                <a16:creationId xmlns:a16="http://schemas.microsoft.com/office/drawing/2014/main" id="{3E1378D8-8959-3255-036D-E0AF84095A71}"/>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210126" y="3442394"/>
            <a:ext cx="444587" cy="668278"/>
          </a:xfrm>
          <a:prstGeom prst="rect">
            <a:avLst/>
          </a:prstGeom>
        </p:spPr>
      </p:pic>
      <p:pic>
        <p:nvPicPr>
          <p:cNvPr id="18" name="Picture 17">
            <a:extLst>
              <a:ext uri="{FF2B5EF4-FFF2-40B4-BE49-F238E27FC236}">
                <a16:creationId xmlns:a16="http://schemas.microsoft.com/office/drawing/2014/main" id="{201AFCA6-259C-7800-CA07-470ADD954A19}"/>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351338" y="2979894"/>
            <a:ext cx="444587" cy="668278"/>
          </a:xfrm>
          <a:prstGeom prst="rect">
            <a:avLst/>
          </a:prstGeom>
        </p:spPr>
      </p:pic>
      <p:pic>
        <p:nvPicPr>
          <p:cNvPr id="19" name="Picture 18">
            <a:extLst>
              <a:ext uri="{FF2B5EF4-FFF2-40B4-BE49-F238E27FC236}">
                <a16:creationId xmlns:a16="http://schemas.microsoft.com/office/drawing/2014/main" id="{A787E0C6-A9EE-A5D8-EAC9-6126A7E83926}"/>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4865233" y="2669118"/>
            <a:ext cx="444587" cy="668278"/>
          </a:xfrm>
          <a:prstGeom prst="rect">
            <a:avLst/>
          </a:prstGeom>
        </p:spPr>
      </p:pic>
      <p:pic>
        <p:nvPicPr>
          <p:cNvPr id="20" name="Picture 19">
            <a:extLst>
              <a:ext uri="{FF2B5EF4-FFF2-40B4-BE49-F238E27FC236}">
                <a16:creationId xmlns:a16="http://schemas.microsoft.com/office/drawing/2014/main" id="{D4894B0B-6865-74F3-CE94-B1DBFC885334}"/>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4287551" y="2844331"/>
            <a:ext cx="444587" cy="668278"/>
          </a:xfrm>
          <a:prstGeom prst="rect">
            <a:avLst/>
          </a:prstGeom>
        </p:spPr>
      </p:pic>
      <p:pic>
        <p:nvPicPr>
          <p:cNvPr id="21" name="Picture 20">
            <a:extLst>
              <a:ext uri="{FF2B5EF4-FFF2-40B4-BE49-F238E27FC236}">
                <a16:creationId xmlns:a16="http://schemas.microsoft.com/office/drawing/2014/main" id="{8E5201FE-094E-3A30-0269-7357116CD742}"/>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451290" y="3968360"/>
            <a:ext cx="444587" cy="668278"/>
          </a:xfrm>
          <a:prstGeom prst="rect">
            <a:avLst/>
          </a:prstGeom>
        </p:spPr>
      </p:pic>
      <p:pic>
        <p:nvPicPr>
          <p:cNvPr id="22" name="Picture 21">
            <a:extLst>
              <a:ext uri="{FF2B5EF4-FFF2-40B4-BE49-F238E27FC236}">
                <a16:creationId xmlns:a16="http://schemas.microsoft.com/office/drawing/2014/main" id="{C0A9975B-53C7-A268-D2B6-BBD536990201}"/>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743703" y="4117793"/>
            <a:ext cx="444587" cy="668278"/>
          </a:xfrm>
          <a:prstGeom prst="rect">
            <a:avLst/>
          </a:prstGeom>
        </p:spPr>
      </p:pic>
      <p:pic>
        <p:nvPicPr>
          <p:cNvPr id="23" name="Picture 22">
            <a:extLst>
              <a:ext uri="{FF2B5EF4-FFF2-40B4-BE49-F238E27FC236}">
                <a16:creationId xmlns:a16="http://schemas.microsoft.com/office/drawing/2014/main" id="{16012EC6-ACFE-6122-D048-CFABCD565215}"/>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974449" y="4543997"/>
            <a:ext cx="444587" cy="668278"/>
          </a:xfrm>
          <a:prstGeom prst="rect">
            <a:avLst/>
          </a:prstGeom>
        </p:spPr>
      </p:pic>
      <p:pic>
        <p:nvPicPr>
          <p:cNvPr id="24" name="Picture 23">
            <a:extLst>
              <a:ext uri="{FF2B5EF4-FFF2-40B4-BE49-F238E27FC236}">
                <a16:creationId xmlns:a16="http://schemas.microsoft.com/office/drawing/2014/main" id="{3E9E453D-5B96-B441-F338-7350C771973B}"/>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332705" y="4814168"/>
            <a:ext cx="444587" cy="668278"/>
          </a:xfrm>
          <a:prstGeom prst="rect">
            <a:avLst/>
          </a:prstGeom>
        </p:spPr>
      </p:pic>
      <p:pic>
        <p:nvPicPr>
          <p:cNvPr id="25" name="Picture 24">
            <a:extLst>
              <a:ext uri="{FF2B5EF4-FFF2-40B4-BE49-F238E27FC236}">
                <a16:creationId xmlns:a16="http://schemas.microsoft.com/office/drawing/2014/main" id="{600E1DF7-E3B3-A8AD-6663-277595390162}"/>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708916" y="5126614"/>
            <a:ext cx="444587" cy="668278"/>
          </a:xfrm>
          <a:prstGeom prst="rect">
            <a:avLst/>
          </a:prstGeom>
        </p:spPr>
      </p:pic>
      <p:pic>
        <p:nvPicPr>
          <p:cNvPr id="26" name="Picture 25">
            <a:extLst>
              <a:ext uri="{FF2B5EF4-FFF2-40B4-BE49-F238E27FC236}">
                <a16:creationId xmlns:a16="http://schemas.microsoft.com/office/drawing/2014/main" id="{79729306-E77A-2ABD-891A-143811A80F07}"/>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203364" y="5212275"/>
            <a:ext cx="444587" cy="668278"/>
          </a:xfrm>
          <a:prstGeom prst="rect">
            <a:avLst/>
          </a:prstGeom>
        </p:spPr>
      </p:pic>
      <p:sp>
        <p:nvSpPr>
          <p:cNvPr id="2" name="Title 1">
            <a:extLst>
              <a:ext uri="{FF2B5EF4-FFF2-40B4-BE49-F238E27FC236}">
                <a16:creationId xmlns:a16="http://schemas.microsoft.com/office/drawing/2014/main" id="{BF6F3E7C-D26A-FCB0-4334-F482F0A3201E}"/>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5</a:t>
            </a:r>
          </a:p>
        </p:txBody>
      </p:sp>
    </p:spTree>
    <p:extLst>
      <p:ext uri="{BB962C8B-B14F-4D97-AF65-F5344CB8AC3E}">
        <p14:creationId xmlns:p14="http://schemas.microsoft.com/office/powerpoint/2010/main" val="1620024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1000"/>
                                        <p:tgtEl>
                                          <p:spTgt spid="21"/>
                                        </p:tgtEl>
                                      </p:cBhvr>
                                    </p:animEffect>
                                    <p:anim calcmode="lin" valueType="num">
                                      <p:cBhvr>
                                        <p:cTn id="43" dur="1000" fill="hold"/>
                                        <p:tgtEl>
                                          <p:spTgt spid="21"/>
                                        </p:tgtEl>
                                        <p:attrNameLst>
                                          <p:attrName>ppt_x</p:attrName>
                                        </p:attrNameLst>
                                      </p:cBhvr>
                                      <p:tavLst>
                                        <p:tav tm="0">
                                          <p:val>
                                            <p:strVal val="#ppt_x"/>
                                          </p:val>
                                        </p:tav>
                                        <p:tav tm="100000">
                                          <p:val>
                                            <p:strVal val="#ppt_x"/>
                                          </p:val>
                                        </p:tav>
                                      </p:tavLst>
                                    </p:anim>
                                    <p:anim calcmode="lin" valueType="num">
                                      <p:cBhvr>
                                        <p:cTn id="44" dur="1000" fill="hold"/>
                                        <p:tgtEl>
                                          <p:spTgt spid="21"/>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anim calcmode="lin" valueType="num">
                                      <p:cBhvr>
                                        <p:cTn id="48" dur="1000" fill="hold"/>
                                        <p:tgtEl>
                                          <p:spTgt spid="23"/>
                                        </p:tgtEl>
                                        <p:attrNameLst>
                                          <p:attrName>ppt_x</p:attrName>
                                        </p:attrNameLst>
                                      </p:cBhvr>
                                      <p:tavLst>
                                        <p:tav tm="0">
                                          <p:val>
                                            <p:strVal val="#ppt_x"/>
                                          </p:val>
                                        </p:tav>
                                        <p:tav tm="100000">
                                          <p:val>
                                            <p:strVal val="#ppt_x"/>
                                          </p:val>
                                        </p:tav>
                                      </p:tavLst>
                                    </p:anim>
                                    <p:anim calcmode="lin" valueType="num">
                                      <p:cBhvr>
                                        <p:cTn id="49" dur="1000" fill="hold"/>
                                        <p:tgtEl>
                                          <p:spTgt spid="23"/>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1000"/>
                                        <p:tgtEl>
                                          <p:spTgt spid="24"/>
                                        </p:tgtEl>
                                      </p:cBhvr>
                                    </p:animEffect>
                                    <p:anim calcmode="lin" valueType="num">
                                      <p:cBhvr>
                                        <p:cTn id="53" dur="1000" fill="hold"/>
                                        <p:tgtEl>
                                          <p:spTgt spid="24"/>
                                        </p:tgtEl>
                                        <p:attrNameLst>
                                          <p:attrName>ppt_x</p:attrName>
                                        </p:attrNameLst>
                                      </p:cBhvr>
                                      <p:tavLst>
                                        <p:tav tm="0">
                                          <p:val>
                                            <p:strVal val="#ppt_x"/>
                                          </p:val>
                                        </p:tav>
                                        <p:tav tm="100000">
                                          <p:val>
                                            <p:strVal val="#ppt_x"/>
                                          </p:val>
                                        </p:tav>
                                      </p:tavLst>
                                    </p:anim>
                                    <p:anim calcmode="lin" valueType="num">
                                      <p:cBhvr>
                                        <p:cTn id="54" dur="1000" fill="hold"/>
                                        <p:tgtEl>
                                          <p:spTgt spid="24"/>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1000"/>
                                        <p:tgtEl>
                                          <p:spTgt spid="20"/>
                                        </p:tgtEl>
                                      </p:cBhvr>
                                    </p:animEffect>
                                    <p:anim calcmode="lin" valueType="num">
                                      <p:cBhvr>
                                        <p:cTn id="68" dur="1000" fill="hold"/>
                                        <p:tgtEl>
                                          <p:spTgt spid="20"/>
                                        </p:tgtEl>
                                        <p:attrNameLst>
                                          <p:attrName>ppt_x</p:attrName>
                                        </p:attrNameLst>
                                      </p:cBhvr>
                                      <p:tavLst>
                                        <p:tav tm="0">
                                          <p:val>
                                            <p:strVal val="#ppt_x"/>
                                          </p:val>
                                        </p:tav>
                                        <p:tav tm="100000">
                                          <p:val>
                                            <p:strVal val="#ppt_x"/>
                                          </p:val>
                                        </p:tav>
                                      </p:tavLst>
                                    </p:anim>
                                    <p:anim calcmode="lin" valueType="num">
                                      <p:cBhvr>
                                        <p:cTn id="69" dur="1000" fill="hold"/>
                                        <p:tgtEl>
                                          <p:spTgt spid="20"/>
                                        </p:tgtEl>
                                        <p:attrNameLst>
                                          <p:attrName>ppt_y</p:attrName>
                                        </p:attrNameLst>
                                      </p:cBhvr>
                                      <p:tavLst>
                                        <p:tav tm="0">
                                          <p:val>
                                            <p:strVal val="#ppt_y-.1"/>
                                          </p:val>
                                        </p:tav>
                                        <p:tav tm="100000">
                                          <p:val>
                                            <p:strVal val="#ppt_y"/>
                                          </p:val>
                                        </p:tav>
                                      </p:tavLst>
                                    </p:anim>
                                  </p:childTnLst>
                                </p:cTn>
                              </p:par>
                              <p:par>
                                <p:cTn id="70" presetID="47" presetClass="entr" presetSubtype="0" fill="hold" nodeType="with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1000"/>
                                        <p:tgtEl>
                                          <p:spTgt spid="19"/>
                                        </p:tgtEl>
                                      </p:cBhvr>
                                    </p:animEffect>
                                    <p:anim calcmode="lin" valueType="num">
                                      <p:cBhvr>
                                        <p:cTn id="73" dur="1000" fill="hold"/>
                                        <p:tgtEl>
                                          <p:spTgt spid="19"/>
                                        </p:tgtEl>
                                        <p:attrNameLst>
                                          <p:attrName>ppt_x</p:attrName>
                                        </p:attrNameLst>
                                      </p:cBhvr>
                                      <p:tavLst>
                                        <p:tav tm="0">
                                          <p:val>
                                            <p:strVal val="#ppt_x"/>
                                          </p:val>
                                        </p:tav>
                                        <p:tav tm="100000">
                                          <p:val>
                                            <p:strVal val="#ppt_x"/>
                                          </p:val>
                                        </p:tav>
                                      </p:tavLst>
                                    </p:anim>
                                    <p:anim calcmode="lin" valueType="num">
                                      <p:cBhvr>
                                        <p:cTn id="74" dur="1000" fill="hold"/>
                                        <p:tgtEl>
                                          <p:spTgt spid="19"/>
                                        </p:tgtEl>
                                        <p:attrNameLst>
                                          <p:attrName>ppt_y</p:attrName>
                                        </p:attrNameLst>
                                      </p:cBhvr>
                                      <p:tavLst>
                                        <p:tav tm="0">
                                          <p:val>
                                            <p:strVal val="#ppt_y-.1"/>
                                          </p:val>
                                        </p:tav>
                                        <p:tav tm="100000">
                                          <p:val>
                                            <p:strVal val="#ppt_y"/>
                                          </p:val>
                                        </p:tav>
                                      </p:tavLst>
                                    </p:anim>
                                  </p:childTnLst>
                                </p:cTn>
                              </p:par>
                              <p:par>
                                <p:cTn id="75" presetID="47" presetClass="entr" presetSubtype="0" fill="hold" nodeType="with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fade">
                                      <p:cBhvr>
                                        <p:cTn id="77" dur="1000"/>
                                        <p:tgtEl>
                                          <p:spTgt spid="25"/>
                                        </p:tgtEl>
                                      </p:cBhvr>
                                    </p:animEffect>
                                    <p:anim calcmode="lin" valueType="num">
                                      <p:cBhvr>
                                        <p:cTn id="78" dur="1000" fill="hold"/>
                                        <p:tgtEl>
                                          <p:spTgt spid="25"/>
                                        </p:tgtEl>
                                        <p:attrNameLst>
                                          <p:attrName>ppt_x</p:attrName>
                                        </p:attrNameLst>
                                      </p:cBhvr>
                                      <p:tavLst>
                                        <p:tav tm="0">
                                          <p:val>
                                            <p:strVal val="#ppt_x"/>
                                          </p:val>
                                        </p:tav>
                                        <p:tav tm="100000">
                                          <p:val>
                                            <p:strVal val="#ppt_x"/>
                                          </p:val>
                                        </p:tav>
                                      </p:tavLst>
                                    </p:anim>
                                    <p:anim calcmode="lin" valueType="num">
                                      <p:cBhvr>
                                        <p:cTn id="79" dur="1000" fill="hold"/>
                                        <p:tgtEl>
                                          <p:spTgt spid="25"/>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1000"/>
                                        <p:tgtEl>
                                          <p:spTgt spid="26"/>
                                        </p:tgtEl>
                                      </p:cBhvr>
                                    </p:animEffect>
                                    <p:anim calcmode="lin" valueType="num">
                                      <p:cBhvr>
                                        <p:cTn id="83" dur="1000" fill="hold"/>
                                        <p:tgtEl>
                                          <p:spTgt spid="26"/>
                                        </p:tgtEl>
                                        <p:attrNameLst>
                                          <p:attrName>ppt_x</p:attrName>
                                        </p:attrNameLst>
                                      </p:cBhvr>
                                      <p:tavLst>
                                        <p:tav tm="0">
                                          <p:val>
                                            <p:strVal val="#ppt_x"/>
                                          </p:val>
                                        </p:tav>
                                        <p:tav tm="100000">
                                          <p:val>
                                            <p:strVal val="#ppt_x"/>
                                          </p:val>
                                        </p:tav>
                                      </p:tavLst>
                                    </p:anim>
                                    <p:anim calcmode="lin" valueType="num">
                                      <p:cBhvr>
                                        <p:cTn id="8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0DA01-9D8E-B2B2-7602-8176F611FA32}"/>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068CAAC2-C875-6607-1282-659456C2AB6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a:extLst>
              <a:ext uri="{FF2B5EF4-FFF2-40B4-BE49-F238E27FC236}">
                <a16:creationId xmlns:a16="http://schemas.microsoft.com/office/drawing/2014/main" id="{571AF336-7DF4-BEB1-BCC2-73C16627253A}"/>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pic>
        <p:nvPicPr>
          <p:cNvPr id="7" name="Picture 6">
            <a:extLst>
              <a:ext uri="{FF2B5EF4-FFF2-40B4-BE49-F238E27FC236}">
                <a16:creationId xmlns:a16="http://schemas.microsoft.com/office/drawing/2014/main" id="{1FB68D17-FF7D-808A-BF0D-4DCD27F35F3A}"/>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p:blipFill>
        <p:spPr>
          <a:xfrm>
            <a:off x="1" y="1259"/>
            <a:ext cx="12191998" cy="6855479"/>
          </a:xfrm>
          <a:prstGeom prst="rect">
            <a:avLst/>
          </a:prstGeom>
        </p:spPr>
      </p:pic>
      <p:sp>
        <p:nvSpPr>
          <p:cNvPr id="2" name="Title 1">
            <a:extLst>
              <a:ext uri="{FF2B5EF4-FFF2-40B4-BE49-F238E27FC236}">
                <a16:creationId xmlns:a16="http://schemas.microsoft.com/office/drawing/2014/main" id="{F88DC419-907C-9AA0-6117-1D34D38B0F4D}"/>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6</a:t>
            </a:r>
          </a:p>
        </p:txBody>
      </p:sp>
    </p:spTree>
    <p:extLst>
      <p:ext uri="{BB962C8B-B14F-4D97-AF65-F5344CB8AC3E}">
        <p14:creationId xmlns:p14="http://schemas.microsoft.com/office/powerpoint/2010/main" val="3030435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78F079-BB4D-1E74-2D4C-A7A141203AE1}"/>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F0C48D51-5570-2853-4EFB-474C871F3DF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a:extLst>
              <a:ext uri="{FF2B5EF4-FFF2-40B4-BE49-F238E27FC236}">
                <a16:creationId xmlns:a16="http://schemas.microsoft.com/office/drawing/2014/main" id="{BEB5B36B-EC0F-351C-D720-FA25290001A0}"/>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1599" y="2520"/>
            <a:ext cx="12192001" cy="6855480"/>
          </a:xfrm>
          <a:prstGeom prst="rect">
            <a:avLst/>
          </a:prstGeom>
        </p:spPr>
      </p:pic>
      <p:sp>
        <p:nvSpPr>
          <p:cNvPr id="12" name="TextBox 11">
            <a:extLst>
              <a:ext uri="{FF2B5EF4-FFF2-40B4-BE49-F238E27FC236}">
                <a16:creationId xmlns:a16="http://schemas.microsoft.com/office/drawing/2014/main" id="{85E82814-4E3F-B659-FB29-9187146627DD}"/>
              </a:ext>
              <a:ext uri="{C183D7F6-B498-43B3-948B-1728B52AA6E4}">
                <adec:decorative xmlns:adec="http://schemas.microsoft.com/office/drawing/2017/decorative" val="1"/>
              </a:ext>
            </a:extLst>
          </p:cNvPr>
          <p:cNvSpPr txBox="1"/>
          <p:nvPr/>
        </p:nvSpPr>
        <p:spPr>
          <a:xfrm>
            <a:off x="2921145" y="2294692"/>
            <a:ext cx="6349710" cy="1815882"/>
          </a:xfrm>
          <a:prstGeom prst="rect">
            <a:avLst/>
          </a:prstGeom>
          <a:noFill/>
        </p:spPr>
        <p:txBody>
          <a:bodyPr wrap="square" rtlCol="0">
            <a:spAutoFit/>
          </a:bodyPr>
          <a:lstStyle/>
          <a:p>
            <a:pPr algn="ctr"/>
            <a:r>
              <a:rPr lang="cy-GB" sz="2800" b="1" noProof="0" dirty="0">
                <a:solidFill>
                  <a:schemeClr val="bg1"/>
                </a:solidFill>
                <a:latin typeface="Verdana" panose="020B0604030504040204" pitchFamily="34" charset="0"/>
                <a:ea typeface="Verdana" panose="020B0604030504040204" pitchFamily="34" charset="0"/>
                <a:cs typeface="Verdana" panose="020B0604030504040204" pitchFamily="34" charset="0"/>
              </a:rPr>
              <a:t>Math o gyfrifiadur ydy AI, sydd wedi’i gynllunio i geisio gwneud rhai o’r pethau y gall yr ymennydd dynol eu gwneud</a:t>
            </a:r>
            <a:endParaRPr lang="cy-GB" sz="2800" noProof="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2" name="Title 1">
            <a:extLst>
              <a:ext uri="{FF2B5EF4-FFF2-40B4-BE49-F238E27FC236}">
                <a16:creationId xmlns:a16="http://schemas.microsoft.com/office/drawing/2014/main" id="{7D6A86DB-2117-2F61-DCEF-22B8FEA5B679}"/>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7</a:t>
            </a:r>
          </a:p>
        </p:txBody>
      </p:sp>
    </p:spTree>
    <p:extLst>
      <p:ext uri="{BB962C8B-B14F-4D97-AF65-F5344CB8AC3E}">
        <p14:creationId xmlns:p14="http://schemas.microsoft.com/office/powerpoint/2010/main" val="3618783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0F0B29-4F95-2049-3091-D568CA7305DB}"/>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78B02144-06C4-C20A-42AA-A9774275CDA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5" name="Picture 4">
            <a:extLst>
              <a:ext uri="{FF2B5EF4-FFF2-40B4-BE49-F238E27FC236}">
                <a16:creationId xmlns:a16="http://schemas.microsoft.com/office/drawing/2014/main" id="{81058AA6-A116-B23F-AEDB-6B72B393F548}"/>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1092200" y="2908300"/>
            <a:ext cx="4038600" cy="3366763"/>
          </a:xfrm>
          <a:prstGeom prst="rect">
            <a:avLst/>
          </a:prstGeom>
        </p:spPr>
      </p:pic>
      <p:grpSp>
        <p:nvGrpSpPr>
          <p:cNvPr id="2" name="Group 1">
            <a:extLst>
              <a:ext uri="{FF2B5EF4-FFF2-40B4-BE49-F238E27FC236}">
                <a16:creationId xmlns:a16="http://schemas.microsoft.com/office/drawing/2014/main" id="{360CC059-EA7F-AEA0-3AE8-BF1FBE40DE04}"/>
              </a:ext>
              <a:ext uri="{C183D7F6-B498-43B3-948B-1728B52AA6E4}">
                <adec:decorative xmlns:adec="http://schemas.microsoft.com/office/drawing/2017/decorative" val="1"/>
              </a:ext>
            </a:extLst>
          </p:cNvPr>
          <p:cNvGrpSpPr/>
          <p:nvPr/>
        </p:nvGrpSpPr>
        <p:grpSpPr>
          <a:xfrm>
            <a:off x="3860800" y="1231900"/>
            <a:ext cx="2921000" cy="1536700"/>
            <a:chOff x="3860800" y="1231900"/>
            <a:chExt cx="2921000" cy="1536700"/>
          </a:xfrm>
        </p:grpSpPr>
        <p:pic>
          <p:nvPicPr>
            <p:cNvPr id="8" name="Picture 7" descr="A group of white rectangular bubbles&#10;&#10;AI-generated content may be incorrect.">
              <a:extLst>
                <a:ext uri="{FF2B5EF4-FFF2-40B4-BE49-F238E27FC236}">
                  <a16:creationId xmlns:a16="http://schemas.microsoft.com/office/drawing/2014/main" id="{2CFC5F21-0B4A-FCED-6B28-1D09327C6D02}"/>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3860800" y="1231900"/>
              <a:ext cx="2921000" cy="1536700"/>
            </a:xfrm>
            <a:prstGeom prst="rect">
              <a:avLst/>
            </a:prstGeom>
          </p:spPr>
        </p:pic>
        <p:sp>
          <p:nvSpPr>
            <p:cNvPr id="12" name="TextBox 11">
              <a:extLst>
                <a:ext uri="{FF2B5EF4-FFF2-40B4-BE49-F238E27FC236}">
                  <a16:creationId xmlns:a16="http://schemas.microsoft.com/office/drawing/2014/main" id="{8EE78A49-B7C4-1312-1D4E-D160044A997B}"/>
                </a:ext>
              </a:extLst>
            </p:cNvPr>
            <p:cNvSpPr txBox="1"/>
            <p:nvPr/>
          </p:nvSpPr>
          <p:spPr>
            <a:xfrm>
              <a:off x="3962334" y="1382015"/>
              <a:ext cx="2717931" cy="1015663"/>
            </a:xfrm>
            <a:prstGeom prst="rect">
              <a:avLst/>
            </a:prstGeom>
            <a:noFill/>
          </p:spPr>
          <p:txBody>
            <a:bodyPr wrap="square" rtlCol="0">
              <a:spAutoFit/>
            </a:bodyPr>
            <a:lstStyle/>
            <a:p>
              <a:pPr algn="ctr"/>
              <a:r>
                <a:rPr lang="cy-GB" sz="2000" b="1" noProof="0" dirty="0">
                  <a:latin typeface="Verdana" panose="020B0604030504040204" pitchFamily="34" charset="0"/>
                  <a:ea typeface="Verdana" panose="020B0604030504040204" pitchFamily="34" charset="0"/>
                  <a:cs typeface="Verdana" panose="020B0604030504040204" pitchFamily="34" charset="0"/>
                </a:rPr>
                <a:t>‘Mae ein hymennydd yn anhygoel!’</a:t>
              </a:r>
              <a:endParaRPr lang="cy-GB" sz="2000" noProof="0" dirty="0">
                <a:latin typeface="Verdana" panose="020B0604030504040204" pitchFamily="34" charset="0"/>
                <a:ea typeface="Verdana" panose="020B0604030504040204" pitchFamily="34" charset="0"/>
                <a:cs typeface="Verdana" panose="020B0604030504040204" pitchFamily="34" charset="0"/>
              </a:endParaRPr>
            </a:p>
          </p:txBody>
        </p:sp>
      </p:grpSp>
      <p:grpSp>
        <p:nvGrpSpPr>
          <p:cNvPr id="4" name="Group 3">
            <a:extLst>
              <a:ext uri="{FF2B5EF4-FFF2-40B4-BE49-F238E27FC236}">
                <a16:creationId xmlns:a16="http://schemas.microsoft.com/office/drawing/2014/main" id="{82F593A2-182F-F80F-F9A6-94168FF4206E}"/>
              </a:ext>
              <a:ext uri="{C183D7F6-B498-43B3-948B-1728B52AA6E4}">
                <adec:decorative xmlns:adec="http://schemas.microsoft.com/office/drawing/2017/decorative" val="1"/>
              </a:ext>
            </a:extLst>
          </p:cNvPr>
          <p:cNvGrpSpPr/>
          <p:nvPr/>
        </p:nvGrpSpPr>
        <p:grpSpPr>
          <a:xfrm>
            <a:off x="7353300" y="582937"/>
            <a:ext cx="3378200" cy="1969763"/>
            <a:chOff x="7353300" y="582937"/>
            <a:chExt cx="3378200" cy="1969763"/>
          </a:xfrm>
        </p:grpSpPr>
        <p:pic>
          <p:nvPicPr>
            <p:cNvPr id="9" name="Picture 8" descr="A group of white rectangular bubbles&#10;&#10;AI-generated content may be incorrect.">
              <a:extLst>
                <a:ext uri="{FF2B5EF4-FFF2-40B4-BE49-F238E27FC236}">
                  <a16:creationId xmlns:a16="http://schemas.microsoft.com/office/drawing/2014/main" id="{292D959F-BAC0-7407-6DD5-B6F8896A980B}"/>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7353300" y="582937"/>
              <a:ext cx="3378200" cy="1969763"/>
            </a:xfrm>
            <a:prstGeom prst="rect">
              <a:avLst/>
            </a:prstGeom>
          </p:spPr>
        </p:pic>
        <p:sp>
          <p:nvSpPr>
            <p:cNvPr id="13" name="TextBox 12">
              <a:extLst>
                <a:ext uri="{FF2B5EF4-FFF2-40B4-BE49-F238E27FC236}">
                  <a16:creationId xmlns:a16="http://schemas.microsoft.com/office/drawing/2014/main" id="{7F64B7EA-5A54-CEB3-6DD9-085250B45470}"/>
                </a:ext>
              </a:extLst>
            </p:cNvPr>
            <p:cNvSpPr txBox="1"/>
            <p:nvPr/>
          </p:nvSpPr>
          <p:spPr>
            <a:xfrm>
              <a:off x="7461504" y="813198"/>
              <a:ext cx="3181096" cy="1323439"/>
            </a:xfrm>
            <a:prstGeom prst="rect">
              <a:avLst/>
            </a:prstGeom>
            <a:noFill/>
          </p:spPr>
          <p:txBody>
            <a:bodyPr wrap="square" rtlCol="0">
              <a:spAutoFit/>
            </a:bodyPr>
            <a:lstStyle/>
            <a:p>
              <a:pPr algn="ctr"/>
              <a:r>
                <a:rPr lang="cy-GB" sz="2000" b="1" noProof="0" dirty="0">
                  <a:latin typeface="Verdana" panose="020B0604030504040204" pitchFamily="34" charset="0"/>
                  <a:ea typeface="Verdana" panose="020B0604030504040204" pitchFamily="34" charset="0"/>
                  <a:cs typeface="Verdana" panose="020B0604030504040204" pitchFamily="34" charset="0"/>
                </a:rPr>
                <a:t>‘Mae’n ein helpu ni i feddwl, i deimlo </a:t>
              </a:r>
              <a:br>
                <a:rPr lang="cy-GB" sz="2000" b="1" noProof="0" dirty="0">
                  <a:latin typeface="Verdana" panose="020B0604030504040204" pitchFamily="34" charset="0"/>
                  <a:ea typeface="Verdana" panose="020B0604030504040204" pitchFamily="34" charset="0"/>
                  <a:cs typeface="Verdana" panose="020B0604030504040204" pitchFamily="34" charset="0"/>
                </a:rPr>
              </a:br>
              <a:r>
                <a:rPr lang="cy-GB" sz="2000" b="1" noProof="0" dirty="0">
                  <a:latin typeface="Verdana" panose="020B0604030504040204" pitchFamily="34" charset="0"/>
                  <a:ea typeface="Verdana" panose="020B0604030504040204" pitchFamily="34" charset="0"/>
                  <a:cs typeface="Verdana" panose="020B0604030504040204" pitchFamily="34" charset="0"/>
                </a:rPr>
                <a:t>ac i wneud penderfyniadau’</a:t>
              </a:r>
              <a:endParaRPr lang="cy-GB" sz="2000" noProof="0" dirty="0">
                <a:latin typeface="Verdana" panose="020B0604030504040204" pitchFamily="34" charset="0"/>
                <a:ea typeface="Verdana" panose="020B0604030504040204" pitchFamily="34" charset="0"/>
                <a:cs typeface="Verdana" panose="020B0604030504040204" pitchFamily="34" charset="0"/>
              </a:endParaRPr>
            </a:p>
          </p:txBody>
        </p:sp>
      </p:grpSp>
      <p:grpSp>
        <p:nvGrpSpPr>
          <p:cNvPr id="6" name="Group 5">
            <a:extLst>
              <a:ext uri="{FF2B5EF4-FFF2-40B4-BE49-F238E27FC236}">
                <a16:creationId xmlns:a16="http://schemas.microsoft.com/office/drawing/2014/main" id="{16F02A1F-38AB-1EB3-BF18-D0808186DD9B}"/>
              </a:ext>
              <a:ext uri="{C183D7F6-B498-43B3-948B-1728B52AA6E4}">
                <adec:decorative xmlns:adec="http://schemas.microsoft.com/office/drawing/2017/decorative" val="1"/>
              </a:ext>
            </a:extLst>
          </p:cNvPr>
          <p:cNvGrpSpPr/>
          <p:nvPr/>
        </p:nvGrpSpPr>
        <p:grpSpPr>
          <a:xfrm>
            <a:off x="5727700" y="2768600"/>
            <a:ext cx="4279900" cy="1866900"/>
            <a:chOff x="5727700" y="2768600"/>
            <a:chExt cx="4279900" cy="1866900"/>
          </a:xfrm>
        </p:grpSpPr>
        <p:pic>
          <p:nvPicPr>
            <p:cNvPr id="7" name="Picture 6" descr="A group of white rectangular bubbles&#10;&#10;AI-generated content may be incorrect.">
              <a:extLst>
                <a:ext uri="{FF2B5EF4-FFF2-40B4-BE49-F238E27FC236}">
                  <a16:creationId xmlns:a16="http://schemas.microsoft.com/office/drawing/2014/main" id="{B03E883B-A363-7635-A5C7-1706C65EFF81}"/>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5727700" y="2768600"/>
              <a:ext cx="4279900" cy="1866900"/>
            </a:xfrm>
            <a:prstGeom prst="rect">
              <a:avLst/>
            </a:prstGeom>
          </p:spPr>
        </p:pic>
        <p:sp>
          <p:nvSpPr>
            <p:cNvPr id="14" name="TextBox 13">
              <a:extLst>
                <a:ext uri="{FF2B5EF4-FFF2-40B4-BE49-F238E27FC236}">
                  <a16:creationId xmlns:a16="http://schemas.microsoft.com/office/drawing/2014/main" id="{8B4F2D1C-A8CC-0A7D-C419-1C857F96379D}"/>
                </a:ext>
              </a:extLst>
            </p:cNvPr>
            <p:cNvSpPr txBox="1"/>
            <p:nvPr/>
          </p:nvSpPr>
          <p:spPr>
            <a:xfrm>
              <a:off x="5867400" y="3081764"/>
              <a:ext cx="4019550" cy="1015663"/>
            </a:xfrm>
            <a:prstGeom prst="rect">
              <a:avLst/>
            </a:prstGeom>
            <a:noFill/>
          </p:spPr>
          <p:txBody>
            <a:bodyPr wrap="square" rtlCol="0">
              <a:spAutoFit/>
            </a:bodyPr>
            <a:lstStyle/>
            <a:p>
              <a:pPr algn="ctr"/>
              <a:r>
                <a:rPr lang="cy-GB" sz="2000" b="1" noProof="0" dirty="0">
                  <a:latin typeface="Verdana" panose="020B0604030504040204" pitchFamily="34" charset="0"/>
                  <a:ea typeface="Verdana" panose="020B0604030504040204" pitchFamily="34" charset="0"/>
                  <a:cs typeface="Verdana" panose="020B0604030504040204" pitchFamily="34" charset="0"/>
                </a:rPr>
                <a:t>‘Mae’n defnyddio gwybodaeth o’r byd </a:t>
              </a:r>
              <a:br>
                <a:rPr lang="cy-GB" sz="2000" b="1" noProof="0" dirty="0">
                  <a:latin typeface="Verdana" panose="020B0604030504040204" pitchFamily="34" charset="0"/>
                  <a:ea typeface="Verdana" panose="020B0604030504040204" pitchFamily="34" charset="0"/>
                  <a:cs typeface="Verdana" panose="020B0604030504040204" pitchFamily="34" charset="0"/>
                </a:rPr>
              </a:br>
              <a:r>
                <a:rPr lang="cy-GB" sz="2000" b="1" noProof="0" dirty="0">
                  <a:latin typeface="Verdana" panose="020B0604030504040204" pitchFamily="34" charset="0"/>
                  <a:ea typeface="Verdana" panose="020B0604030504040204" pitchFamily="34" charset="0"/>
                  <a:cs typeface="Verdana" panose="020B0604030504040204" pitchFamily="34" charset="0"/>
                </a:rPr>
                <a:t>o’n cwmpas’</a:t>
              </a:r>
            </a:p>
          </p:txBody>
        </p:sp>
      </p:grpSp>
      <p:sp>
        <p:nvSpPr>
          <p:cNvPr id="10" name="Title 9">
            <a:extLst>
              <a:ext uri="{FF2B5EF4-FFF2-40B4-BE49-F238E27FC236}">
                <a16:creationId xmlns:a16="http://schemas.microsoft.com/office/drawing/2014/main" id="{B0EC888C-2BFD-8302-997C-35B3B8F435BD}"/>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8</a:t>
            </a:r>
          </a:p>
        </p:txBody>
      </p:sp>
    </p:spTree>
    <p:extLst>
      <p:ext uri="{BB962C8B-B14F-4D97-AF65-F5344CB8AC3E}">
        <p14:creationId xmlns:p14="http://schemas.microsoft.com/office/powerpoint/2010/main" val="31961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4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4B8FC7-4284-CA57-33FE-91F6670CA61F}"/>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E68C8E7A-0E22-06C0-DB86-06EFC216077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grpSp>
        <p:nvGrpSpPr>
          <p:cNvPr id="2" name="Group 1">
            <a:extLst>
              <a:ext uri="{FF2B5EF4-FFF2-40B4-BE49-F238E27FC236}">
                <a16:creationId xmlns:a16="http://schemas.microsoft.com/office/drawing/2014/main" id="{B058DD03-1D5A-66A9-C068-A9DAF5935ABD}"/>
              </a:ext>
              <a:ext uri="{C183D7F6-B498-43B3-948B-1728B52AA6E4}">
                <adec:decorative xmlns:adec="http://schemas.microsoft.com/office/drawing/2017/decorative" val="1"/>
              </a:ext>
            </a:extLst>
          </p:cNvPr>
          <p:cNvGrpSpPr/>
          <p:nvPr/>
        </p:nvGrpSpPr>
        <p:grpSpPr>
          <a:xfrm>
            <a:off x="-1" y="1260"/>
            <a:ext cx="12192001" cy="6855480"/>
            <a:chOff x="-1" y="1260"/>
            <a:chExt cx="12192001" cy="6855480"/>
          </a:xfrm>
        </p:grpSpPr>
        <p:pic>
          <p:nvPicPr>
            <p:cNvPr id="7" name="Picture 6" descr="A rectangular white rectangle with blue and yellow lines&#10;&#10;AI-generated content may be incorrect.">
              <a:extLst>
                <a:ext uri="{FF2B5EF4-FFF2-40B4-BE49-F238E27FC236}">
                  <a16:creationId xmlns:a16="http://schemas.microsoft.com/office/drawing/2014/main" id="{5CC82A1C-6A17-F8A4-7104-E087670AA36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sp>
          <p:nvSpPr>
            <p:cNvPr id="11" name="TextBox 10">
              <a:extLst>
                <a:ext uri="{FF2B5EF4-FFF2-40B4-BE49-F238E27FC236}">
                  <a16:creationId xmlns:a16="http://schemas.microsoft.com/office/drawing/2014/main" id="{CD93B1E6-FBAD-9590-EB3F-688687C33E9E}"/>
                </a:ext>
              </a:extLst>
            </p:cNvPr>
            <p:cNvSpPr txBox="1"/>
            <p:nvPr/>
          </p:nvSpPr>
          <p:spPr>
            <a:xfrm>
              <a:off x="3049571" y="2401795"/>
              <a:ext cx="6099142" cy="2054409"/>
            </a:xfrm>
            <a:prstGeom prst="rect">
              <a:avLst/>
            </a:prstGeom>
            <a:noFill/>
          </p:spPr>
          <p:txBody>
            <a:bodyPr wrap="square">
              <a:spAutoFit/>
            </a:bodyPr>
            <a:lstStyle/>
            <a:p>
              <a:pPr algn="ctr">
                <a:buNone/>
              </a:pPr>
              <a:r>
                <a:rPr lang="cy-GB" sz="2550" b="1" noProof="0" dirty="0">
                  <a:effectLst/>
                  <a:latin typeface="Verdana" panose="020B0604030504040204" pitchFamily="34" charset="0"/>
                </a:rPr>
                <a:t>‘Gellir hyfforddi AI i wneud rhai o’r pethau y gall ymennydd dynol eu gwneud, fel gweld patrymau a gwneud penderfyniadau’.</a:t>
              </a:r>
              <a:endParaRPr lang="cy-GB" sz="2550" noProof="0" dirty="0">
                <a:effectLst/>
                <a:latin typeface="Verdana" panose="020B0604030504040204" pitchFamily="34" charset="0"/>
              </a:endParaRPr>
            </a:p>
          </p:txBody>
        </p:sp>
      </p:grpSp>
      <p:sp>
        <p:nvSpPr>
          <p:cNvPr id="4" name="Title 3">
            <a:extLst>
              <a:ext uri="{FF2B5EF4-FFF2-40B4-BE49-F238E27FC236}">
                <a16:creationId xmlns:a16="http://schemas.microsoft.com/office/drawing/2014/main" id="{00598BCD-32F6-1D22-4A11-A164A0810AA4}"/>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cy-GB" noProof="0" dirty="0"/>
              <a:t>Sleid 9</a:t>
            </a:r>
          </a:p>
        </p:txBody>
      </p:sp>
    </p:spTree>
    <p:extLst>
      <p:ext uri="{BB962C8B-B14F-4D97-AF65-F5344CB8AC3E}">
        <p14:creationId xmlns:p14="http://schemas.microsoft.com/office/powerpoint/2010/main" val="2992458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7"/>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8d6a8a1-ef15-479a-8341-3430bcbf56bb">
      <Terms xmlns="http://schemas.microsoft.com/office/infopath/2007/PartnerControls"/>
    </lcf76f155ced4ddcb4097134ff3c332f>
    <TaxCatchAll xmlns="d1f14c83-4bde-4bd9-8121-e9caedc9b22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57B356AA1146A4783D3EAA2E27AD3EC" ma:contentTypeVersion="11" ma:contentTypeDescription="Create a new document." ma:contentTypeScope="" ma:versionID="eb0ed02dfb976e432d58e003d28d2427">
  <xsd:schema xmlns:xsd="http://www.w3.org/2001/XMLSchema" xmlns:xs="http://www.w3.org/2001/XMLSchema" xmlns:p="http://schemas.microsoft.com/office/2006/metadata/properties" xmlns:ns2="d8d6a8a1-ef15-479a-8341-3430bcbf56bb" xmlns:ns3="d1f14c83-4bde-4bd9-8121-e9caedc9b223" targetNamespace="http://schemas.microsoft.com/office/2006/metadata/properties" ma:root="true" ma:fieldsID="e8deaaf8ee20667b8c427ddb52efe15a" ns2:_="" ns3:_="">
    <xsd:import namespace="d8d6a8a1-ef15-479a-8341-3430bcbf56bb"/>
    <xsd:import namespace="d1f14c83-4bde-4bd9-8121-e9caedc9b223"/>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DateTake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8d6a8a1-ef15-479a-8341-3430bcbf56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16a201c1-2bfc-40f7-b8bd-890bf0540e44"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1f14c83-4bde-4bd9-8121-e9caedc9b223"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39be3bdc-d9b0-4005-abc1-162eed8bf820}" ma:internalName="TaxCatchAll" ma:showField="CatchAllData" ma:web="d1f14c83-4bde-4bd9-8121-e9caedc9b22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7B8D8C3-A12A-4D95-B74E-25CBF76C8AFD}">
  <ds:schemaRefs>
    <ds:schemaRef ds:uri="http://schemas.microsoft.com/sharepoint/v3/contenttype/forms"/>
  </ds:schemaRefs>
</ds:datastoreItem>
</file>

<file path=customXml/itemProps2.xml><?xml version="1.0" encoding="utf-8"?>
<ds:datastoreItem xmlns:ds="http://schemas.openxmlformats.org/officeDocument/2006/customXml" ds:itemID="{C9522545-55DD-40EC-8C6E-2EBA744A8560}">
  <ds:schemaRefs>
    <ds:schemaRef ds:uri="http://schemas.microsoft.com/office/2006/metadata/properties"/>
    <ds:schemaRef ds:uri="http://schemas.microsoft.com/office/infopath/2007/PartnerControls"/>
    <ds:schemaRef ds:uri="d8d6a8a1-ef15-479a-8341-3430bcbf56bb"/>
    <ds:schemaRef ds:uri="d1f14c83-4bde-4bd9-8121-e9caedc9b223"/>
  </ds:schemaRefs>
</ds:datastoreItem>
</file>

<file path=customXml/itemProps3.xml><?xml version="1.0" encoding="utf-8"?>
<ds:datastoreItem xmlns:ds="http://schemas.openxmlformats.org/officeDocument/2006/customXml" ds:itemID="{00A56E6E-8D56-4613-8BFF-E8C3926BC38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8d6a8a1-ef15-479a-8341-3430bcbf56bb"/>
    <ds:schemaRef ds:uri="d1f14c83-4bde-4bd9-8121-e9caedc9b22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198</TotalTime>
  <Words>2108</Words>
  <Application>Microsoft Office PowerPoint</Application>
  <PresentationFormat>Widescreen</PresentationFormat>
  <Paragraphs>136</Paragraphs>
  <Slides>17</Slides>
  <Notes>16</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Aptos</vt:lpstr>
      <vt:lpstr>Aptos Display</vt:lpstr>
      <vt:lpstr>Arial</vt:lpstr>
      <vt:lpstr>Verdana</vt:lpstr>
      <vt:lpstr>Office Theme</vt:lpstr>
      <vt:lpstr>Sleid 1</vt:lpstr>
      <vt:lpstr>Sleid 2</vt:lpstr>
      <vt:lpstr>Sleid 3</vt:lpstr>
      <vt:lpstr>Sleid 4</vt:lpstr>
      <vt:lpstr>Sleid 5</vt:lpstr>
      <vt:lpstr>Sleid 6</vt:lpstr>
      <vt:lpstr>Sleid 7</vt:lpstr>
      <vt:lpstr>Sleid 8</vt:lpstr>
      <vt:lpstr>Sleid 9</vt:lpstr>
      <vt:lpstr>Sleid 10</vt:lpstr>
      <vt:lpstr>Sleid 11</vt:lpstr>
      <vt:lpstr>Sleid 12</vt:lpstr>
      <vt:lpstr>Sleid 13</vt:lpstr>
      <vt:lpstr>Sleid 14</vt:lpstr>
      <vt:lpstr>Sleid 15</vt:lpstr>
      <vt:lpstr>Sleid 16</vt:lpstr>
      <vt:lpstr>Sleid 17</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Delmozene Morris-Ley</dc:creator>
  <cp:lastModifiedBy>Rosie Bromley</cp:lastModifiedBy>
  <cp:revision>19</cp:revision>
  <dcterms:created xsi:type="dcterms:W3CDTF">2025-09-30T17:15:09Z</dcterms:created>
  <dcterms:modified xsi:type="dcterms:W3CDTF">2025-11-26T15:32:49Z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0x010100C57B356AA1146A4783D3EAA2E27AD3EC</vt:lpwstr>
  </property>
  <property fmtid="{D5CDD505-2E9C-101B-9397-08002B2CF9AE}" pid="3" name="MediaServiceImageTags">
    <vt:lpwstr/>
  </property>
  <property fmtid="{D5CDD505-2E9C-101B-9397-08002B2CF9AE}" pid="4" name="ArticulateGUID">
    <vt:lpwstr>E9C8B8BC-317F-45C6-8B16-8B9D6F6560D9</vt:lpwstr>
  </property>
  <property fmtid="{D5CDD505-2E9C-101B-9397-08002B2CF9AE}" pid="5" name="ArticulatePath">
    <vt:lpwstr>https://childnetint.sharepoint.com/sites/SID2026Childnet/Shared Documents/Education/Final Resources - Compressed/Welsh/3 i 7 oed/4 - Gwasanaeth iw defnyddio gyda rhai 3 i 11 oed</vt:lpwstr>
  </property>
</Properties>
</file>